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media/image-1-1.jpg" ContentType="image/jpg"/>
  <Override PartName="/ppt/media/image-2-1.jpg" ContentType="image/jpg"/>
  <Override PartName="/ppt/media/image-3-1.jpg" ContentType="image/jpg"/>
  <Override PartName="/ppt/media/image-4-1.jpg" ContentType="image/jpg"/>
  <Override PartName="/ppt/media/image-5-1.jpg" ContentType="image/jpg"/>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extended-properties" Target="docProps/app.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Lst>
  <p:notesMasterIdLst>
    <p:notesMasterId r:id="rId7"/>
  </p:notesMasterIdLst>
  <p:sldSz cx="12191997" cy="8613646"/>
  <p:notesSz cx="6858000" cy="12191997"/>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notesMaster" Target="notesMasters/notesMaster1.xml"/><Relationship Id="rId8" Type="http://schemas.openxmlformats.org/officeDocument/2006/relationships/presProps" Target="presProps.xml"/><Relationship Id="rId9" Type="http://schemas.openxmlformats.org/officeDocument/2006/relationships/viewProps" Target="viewProps.xml"/><Relationship Id="rId10" Type="http://schemas.openxmlformats.org/officeDocument/2006/relationships/theme" Target="theme/theme1.xml"/><Relationship Id="rId11"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g"/><Relationship Id="rId2" Type="http://schemas.openxmlformats.org/officeDocument/2006/relationships/slideLayout" Target="../slideLayouts/slideLayout1.xml"/><Relationship Id="rId3" Type="http://schemas.openxmlformats.org/officeDocument/2006/relationships/notesSlide" Target="../notesSlides/notesSlide1.xml"/><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image" Target="../media/image-2-1.jpg"/><Relationship Id="rId2" Type="http://schemas.openxmlformats.org/officeDocument/2006/relationships/slideLayout" Target="../slideLayouts/slideLayout1.xml"/><Relationship Id="rId3" Type="http://schemas.openxmlformats.org/officeDocument/2006/relationships/notesSlide" Target="../notesSlides/notesSlide2.xml"/><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image" Target="../media/image-3-1.jpg"/><Relationship Id="rId2" Type="http://schemas.openxmlformats.org/officeDocument/2006/relationships/slideLayout" Target="../slideLayouts/slideLayout1.xml"/><Relationship Id="rId3" Type="http://schemas.openxmlformats.org/officeDocument/2006/relationships/notesSlide" Target="../notesSlides/notesSlide3.xml"/><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image" Target="../media/image-4-1.jpg"/><Relationship Id="rId2" Type="http://schemas.openxmlformats.org/officeDocument/2006/relationships/slideLayout" Target="../slideLayouts/slideLayout1.xml"/><Relationship Id="rId3" Type="http://schemas.openxmlformats.org/officeDocument/2006/relationships/notesSlide" Target="../notesSlides/notesSlide4.xml"/><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image" Target="../media/image-5-1.jpg"/><Relationship Id="rId2" Type="http://schemas.openxmlformats.org/officeDocument/2006/relationships/slideLayout" Target="../slideLayouts/slideLayout1.xml"/><Relationship Id="rId3" Type="http://schemas.openxmlformats.org/officeDocument/2006/relationships/notesSlide" Target="../notesSlides/notesSlide5.xml"/><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p:bgPr>
    </p:bg>
    <p:spTree>
      <p:nvGrpSpPr>
        <p:cNvPr id="1" name=""/>
        <p:cNvGrpSpPr/>
        <p:nvPr/>
      </p:nvGrpSpPr>
      <p:grpSpPr>
        <a:xfrm>
          <a:off x="0" y="0"/>
          <a:ext cx="0" cy="0"/>
          <a:chOff x="0" y="0"/>
          <a:chExt cx="0" cy="0"/>
        </a:xfrm>
      </p:grpSpPr>
      <p:pic>
        <p:nvPicPr>
          <p:cNvPr id="2" name="Image 0" descr="/app/src/slidemaker_runtime/assets/backgrounds/content/bg-content-01.jpg">    </p:cNvPr>
          <p:cNvPicPr>
            <a:picLocks noChangeAspect="1"/>
          </p:cNvPicPr>
          <p:nvPr/>
        </p:nvPicPr>
        <p:blipFill>
          <a:blip r:embed="rId1"/>
          <a:srcRect l="0" r="0" t="0" b="0"/>
          <a:stretch/>
        </p:blipFill>
        <p:spPr>
          <a:xfrm>
            <a:off x="0" y="0"/>
            <a:ext cx="12191970" cy="6858000"/>
          </a:xfrm>
          <a:prstGeom prst="rect">
            <a:avLst/>
          </a:prstGeom>
        </p:spPr>
      </p:pic>
      <p:sp>
        <p:nvSpPr>
          <p:cNvPr id="3" name="sm:field:title"/>
          <p:cNvSpPr/>
          <p:nvPr/>
        </p:nvSpPr>
        <p:spPr>
          <a:xfrm>
            <a:off x="571500" y="514350"/>
            <a:ext cx="8477220" cy="400050"/>
          </a:xfrm>
          <a:prstGeom prst="rect">
            <a:avLst/>
          </a:prstGeom>
          <a:noFill/>
          <a:ln/>
        </p:spPr>
        <p:txBody>
          <a:bodyPr wrap="none" lIns="0" tIns="0" rIns="0" bIns="0" rtlCol="0" anchor="t"/>
          <a:lstStyle/>
          <a:p>
            <a:pPr algn="l" indent="0" marL="0">
              <a:lnSpc>
                <a:spcPct val="118000"/>
              </a:lnSpc>
              <a:buNone/>
            </a:pPr>
            <a:r>
              <a:rPr lang="ja-JP" altLang="en-US" sz="2700" b="1" dirty="0">
                <a:solidFill>
                  <a:srgbClr val="1A1A1A"/>
                </a:solidFill>
                <a:latin typeface="Noto Sans JP" pitchFamily="34" charset="0"/>
                <a:ea typeface="Noto Sans JP" pitchFamily="34" charset="-122"/>
                <a:cs typeface="Noto Sans JP" pitchFamily="34" charset="-120"/>
              </a:rPr>
              <a:t>ミドリボックス試用計画の概要提示（A1-A5）</a:t>
            </a:r>
            <a:endParaRPr lang="ja-JP" sz="2700" dirty="0"/>
          </a:p>
        </p:txBody>
      </p:sp>
      <p:sp>
        <p:nvSpPr>
          <p:cNvPr id="4" name="sm:field:lead"/>
          <p:cNvSpPr/>
          <p:nvPr/>
        </p:nvSpPr>
        <p:spPr>
          <a:xfrm>
            <a:off x="609630" y="990570"/>
            <a:ext cx="10972800" cy="304770"/>
          </a:xfrm>
          <a:prstGeom prst="rect">
            <a:avLst/>
          </a:prstGeom>
          <a:noFill/>
          <a:ln/>
        </p:spPr>
        <p:txBody>
          <a:bodyPr wrap="none" lIns="0" tIns="0" rIns="0" bIns="0" rtlCol="0" anchor="t"/>
          <a:lstStyle/>
          <a:p>
            <a:pPr algn="l" indent="0" marL="0">
              <a:lnSpc>
                <a:spcPct val="150000"/>
              </a:lnSpc>
              <a:buNone/>
            </a:pPr>
            <a:r>
              <a:rPr lang="ja-JP" altLang="en-US" sz="1575" dirty="0">
                <a:solidFill>
                  <a:srgbClr val="666666"/>
                </a:solidFill>
                <a:latin typeface="Noto Sans JP" pitchFamily="34" charset="0"/>
                <a:ea typeface="Noto Sans JP" pitchFamily="34" charset="-122"/>
                <a:cs typeface="Noto Sans JP" pitchFamily="34" charset="-120"/>
              </a:rPr>
              <a:t>9月8日から14日まで広報チーム3名で12件の架空文書を用いた検証を実施する（A2, A4）</a:t>
            </a:r>
            <a:endParaRPr lang="ja-JP" sz="1575" dirty="0"/>
          </a:p>
        </p:txBody>
      </p:sp>
      <p:sp>
        <p:nvSpPr>
          <p:cNvPr id="5" name="Shape 2"/>
          <p:cNvSpPr/>
          <p:nvPr/>
        </p:nvSpPr>
        <p:spPr>
          <a:xfrm>
            <a:off x="1048542" y="3486150"/>
            <a:ext cx="10094976" cy="38130"/>
          </a:xfrm>
          <a:prstGeom prst="rect">
            <a:avLst/>
          </a:prstGeom>
          <a:solidFill>
            <a:srgbClr val="E5E5E5"/>
          </a:solidFill>
          <a:ln/>
        </p:spPr>
      </p:sp>
      <p:sp>
        <p:nvSpPr>
          <p:cNvPr id="6" name="Text 3"/>
          <p:cNvSpPr/>
          <p:nvPr/>
        </p:nvSpPr>
        <p:spPr>
          <a:xfrm>
            <a:off x="742950" y="3000421"/>
            <a:ext cx="2476470" cy="285750"/>
          </a:xfrm>
          <a:prstGeom prst="rect">
            <a:avLst/>
          </a:prstGeom>
          <a:noFill/>
          <a:ln/>
        </p:spPr>
        <p:txBody>
          <a:bodyPr wrap="square" lIns="0" tIns="0" rIns="0" bIns="0" rtlCol="0" anchor="t"/>
          <a:lstStyle/>
          <a:p>
            <a:pPr algn="ctr" indent="0" marL="0">
              <a:lnSpc>
                <a:spcPct val="120000"/>
              </a:lnSpc>
              <a:buNone/>
            </a:pPr>
            <a:r>
              <a:rPr lang="ja-JP" altLang="en-US" sz="1350" b="1" dirty="0">
                <a:solidFill>
                  <a:srgbClr val="2571FF"/>
                </a:solidFill>
                <a:latin typeface="Noto Sans JP" pitchFamily="34" charset="0"/>
                <a:ea typeface="Noto Sans JP" pitchFamily="34" charset="-122"/>
                <a:cs typeface="Noto Sans JP" pitchFamily="34" charset="-120"/>
              </a:rPr>
              <a:t>9月7日迄</a:t>
            </a:r>
            <a:endParaRPr lang="ja-JP" sz="1350" dirty="0"/>
          </a:p>
        </p:txBody>
      </p:sp>
      <p:sp>
        <p:nvSpPr>
          <p:cNvPr id="7" name="Shape 4"/>
          <p:cNvSpPr/>
          <p:nvPr/>
        </p:nvSpPr>
        <p:spPr>
          <a:xfrm>
            <a:off x="1895460" y="3362340"/>
            <a:ext cx="171450" cy="171450"/>
          </a:xfrm>
          <a:prstGeom prst="ellipse">
            <a:avLst/>
          </a:prstGeom>
          <a:solidFill>
            <a:srgbClr val="FFFFFF"/>
          </a:solidFill>
          <a:ln w="47625">
            <a:solidFill>
              <a:srgbClr val="2571FF"/>
            </a:solidFill>
            <a:prstDash val="solid"/>
          </a:ln>
        </p:spPr>
      </p:sp>
      <p:sp>
        <p:nvSpPr>
          <p:cNvPr id="8" name="Text 5"/>
          <p:cNvSpPr/>
          <p:nvPr/>
        </p:nvSpPr>
        <p:spPr>
          <a:xfrm>
            <a:off x="742950" y="3705240"/>
            <a:ext cx="2476470" cy="276240"/>
          </a:xfrm>
          <a:prstGeom prst="rect">
            <a:avLst/>
          </a:prstGeom>
          <a:noFill/>
          <a:ln/>
        </p:spPr>
        <p:txBody>
          <a:bodyPr wrap="square" lIns="0" tIns="0" rIns="0" bIns="0" rtlCol="0" anchor="t"/>
          <a:lstStyle/>
          <a:p>
            <a:pPr algn="ctr" indent="0" marL="0">
              <a:lnSpc>
                <a:spcPct val="130000"/>
              </a:lnSpc>
              <a:buNone/>
            </a:pPr>
            <a:r>
              <a:rPr lang="ja-JP" altLang="en-US" sz="1575" b="1" dirty="0">
                <a:solidFill>
                  <a:srgbClr val="1A1A1A"/>
                </a:solidFill>
                <a:latin typeface="Noto Sans JP" pitchFamily="34" charset="0"/>
                <a:ea typeface="Noto Sans JP" pitchFamily="34" charset="-122"/>
                <a:cs typeface="Noto Sans JP" pitchFamily="34" charset="-120"/>
              </a:rPr>
              <a:t>検証準備完了</a:t>
            </a:r>
            <a:endParaRPr lang="ja-JP" sz="1575" dirty="0"/>
          </a:p>
        </p:txBody>
      </p:sp>
      <p:sp>
        <p:nvSpPr>
          <p:cNvPr id="9" name="Text 6"/>
          <p:cNvSpPr/>
          <p:nvPr/>
        </p:nvSpPr>
        <p:spPr>
          <a:xfrm>
            <a:off x="742950" y="4076670"/>
            <a:ext cx="2476470" cy="742950"/>
          </a:xfrm>
          <a:prstGeom prst="rect">
            <a:avLst/>
          </a:prstGeom>
          <a:noFill/>
          <a:ln/>
        </p:spPr>
        <p:txBody>
          <a:bodyPr wrap="square" lIns="0" tIns="0" rIns="0" bIns="0" rtlCol="0" anchor="t"/>
          <a:lstStyle/>
          <a:p>
            <a:pPr algn="ctr" indent="0" marL="0">
              <a:lnSpc>
                <a:spcPct val="155000"/>
              </a:lnSpc>
              <a:buNone/>
            </a:pPr>
            <a:r>
              <a:rPr lang="ja-JP" altLang="en-US" sz="1275" dirty="0">
                <a:solidFill>
                  <a:srgbClr val="666666"/>
                </a:solidFill>
                <a:latin typeface="Noto Sans JP" pitchFamily="34" charset="0"/>
                <a:ea typeface="Noto Sans JP" pitchFamily="34" charset="-122"/>
                <a:cs typeface="Noto Sans JP" pitchFamily="34" charset="-120"/>
              </a:rPr>
              <a:t>担当アオが検証用の架空文書12件を用意し、試用開始に向けた環境を整える（A4）</a:t>
            </a:r>
            <a:endParaRPr lang="ja-JP" sz="1275" dirty="0"/>
          </a:p>
        </p:txBody>
      </p:sp>
      <p:sp>
        <p:nvSpPr>
          <p:cNvPr id="10" name="Text 7"/>
          <p:cNvSpPr/>
          <p:nvPr/>
        </p:nvSpPr>
        <p:spPr>
          <a:xfrm>
            <a:off x="3486150" y="3000421"/>
            <a:ext cx="2476470" cy="285750"/>
          </a:xfrm>
          <a:prstGeom prst="rect">
            <a:avLst/>
          </a:prstGeom>
          <a:noFill/>
          <a:ln/>
        </p:spPr>
        <p:txBody>
          <a:bodyPr wrap="square" lIns="0" tIns="0" rIns="0" bIns="0" rtlCol="0" anchor="t"/>
          <a:lstStyle/>
          <a:p>
            <a:pPr algn="ctr" indent="0" marL="0">
              <a:lnSpc>
                <a:spcPct val="120000"/>
              </a:lnSpc>
              <a:buNone/>
            </a:pPr>
            <a:r>
              <a:rPr lang="ja-JP" altLang="en-US" sz="1350" b="1" dirty="0">
                <a:solidFill>
                  <a:srgbClr val="2571FF"/>
                </a:solidFill>
                <a:latin typeface="Noto Sans JP" pitchFamily="34" charset="0"/>
                <a:ea typeface="Noto Sans JP" pitchFamily="34" charset="-122"/>
                <a:cs typeface="Noto Sans JP" pitchFamily="34" charset="-120"/>
              </a:rPr>
              <a:t>9月8日</a:t>
            </a:r>
            <a:endParaRPr lang="ja-JP" sz="1350" dirty="0"/>
          </a:p>
        </p:txBody>
      </p:sp>
      <p:sp>
        <p:nvSpPr>
          <p:cNvPr id="11" name="Shape 8"/>
          <p:cNvSpPr/>
          <p:nvPr/>
        </p:nvSpPr>
        <p:spPr>
          <a:xfrm>
            <a:off x="4638660" y="3362340"/>
            <a:ext cx="171450" cy="171450"/>
          </a:xfrm>
          <a:prstGeom prst="ellipse">
            <a:avLst/>
          </a:prstGeom>
          <a:solidFill>
            <a:srgbClr val="FFFFFF"/>
          </a:solidFill>
          <a:ln w="47625">
            <a:solidFill>
              <a:srgbClr val="2571FF"/>
            </a:solidFill>
            <a:prstDash val="solid"/>
          </a:ln>
        </p:spPr>
      </p:sp>
      <p:sp>
        <p:nvSpPr>
          <p:cNvPr id="12" name="Text 9"/>
          <p:cNvSpPr/>
          <p:nvPr/>
        </p:nvSpPr>
        <p:spPr>
          <a:xfrm>
            <a:off x="3486150" y="3705240"/>
            <a:ext cx="2476470" cy="276240"/>
          </a:xfrm>
          <a:prstGeom prst="rect">
            <a:avLst/>
          </a:prstGeom>
          <a:noFill/>
          <a:ln/>
        </p:spPr>
        <p:txBody>
          <a:bodyPr wrap="square" lIns="0" tIns="0" rIns="0" bIns="0" rtlCol="0" anchor="t"/>
          <a:lstStyle/>
          <a:p>
            <a:pPr algn="ctr" indent="0" marL="0">
              <a:lnSpc>
                <a:spcPct val="130000"/>
              </a:lnSpc>
              <a:buNone/>
            </a:pPr>
            <a:r>
              <a:rPr lang="ja-JP" altLang="en-US" sz="1575" b="1" dirty="0">
                <a:solidFill>
                  <a:srgbClr val="1A1A1A"/>
                </a:solidFill>
                <a:latin typeface="Noto Sans JP" pitchFamily="34" charset="0"/>
                <a:ea typeface="Noto Sans JP" pitchFamily="34" charset="-122"/>
                <a:cs typeface="Noto Sans JP" pitchFamily="34" charset="-120"/>
              </a:rPr>
              <a:t>試用開始</a:t>
            </a:r>
            <a:endParaRPr lang="ja-JP" sz="1575" dirty="0"/>
          </a:p>
        </p:txBody>
      </p:sp>
      <p:sp>
        <p:nvSpPr>
          <p:cNvPr id="13" name="Text 10"/>
          <p:cNvSpPr/>
          <p:nvPr/>
        </p:nvSpPr>
        <p:spPr>
          <a:xfrm>
            <a:off x="3486150" y="4076670"/>
            <a:ext cx="2476470" cy="742950"/>
          </a:xfrm>
          <a:prstGeom prst="rect">
            <a:avLst/>
          </a:prstGeom>
          <a:noFill/>
          <a:ln/>
        </p:spPr>
        <p:txBody>
          <a:bodyPr wrap="square" lIns="0" tIns="0" rIns="0" bIns="0" rtlCol="0" anchor="t"/>
          <a:lstStyle/>
          <a:p>
            <a:pPr algn="ctr" indent="0" marL="0">
              <a:lnSpc>
                <a:spcPct val="155000"/>
              </a:lnSpc>
              <a:buNone/>
            </a:pPr>
            <a:r>
              <a:rPr lang="ja-JP" altLang="en-US" sz="1275" dirty="0">
                <a:solidFill>
                  <a:srgbClr val="666666"/>
                </a:solidFill>
                <a:latin typeface="Noto Sans JP" pitchFamily="34" charset="0"/>
                <a:ea typeface="Noto Sans JP" pitchFamily="34" charset="-122"/>
                <a:cs typeface="Noto Sans JP" pitchFamily="34" charset="-120"/>
              </a:rPr>
              <a:t>広報チーム3名による実務要件に基づいたツールの操作検証を開始する（A1, A2）</a:t>
            </a:r>
            <a:endParaRPr lang="ja-JP" sz="1275" dirty="0"/>
          </a:p>
        </p:txBody>
      </p:sp>
      <p:sp>
        <p:nvSpPr>
          <p:cNvPr id="14" name="Text 11"/>
          <p:cNvSpPr/>
          <p:nvPr/>
        </p:nvSpPr>
        <p:spPr>
          <a:xfrm>
            <a:off x="6229350" y="3000421"/>
            <a:ext cx="2476470" cy="285750"/>
          </a:xfrm>
          <a:prstGeom prst="rect">
            <a:avLst/>
          </a:prstGeom>
          <a:noFill/>
          <a:ln/>
        </p:spPr>
        <p:txBody>
          <a:bodyPr wrap="square" lIns="0" tIns="0" rIns="0" bIns="0" rtlCol="0" anchor="t"/>
          <a:lstStyle/>
          <a:p>
            <a:pPr algn="ctr" indent="0" marL="0">
              <a:lnSpc>
                <a:spcPct val="120000"/>
              </a:lnSpc>
              <a:buNone/>
            </a:pPr>
            <a:r>
              <a:rPr lang="ja-JP" altLang="en-US" sz="1350" b="1" dirty="0">
                <a:solidFill>
                  <a:srgbClr val="2571FF"/>
                </a:solidFill>
                <a:latin typeface="Noto Sans JP" pitchFamily="34" charset="0"/>
                <a:ea typeface="Noto Sans JP" pitchFamily="34" charset="-122"/>
                <a:cs typeface="Noto Sans JP" pitchFamily="34" charset="-120"/>
              </a:rPr>
              <a:t>9月14日</a:t>
            </a:r>
            <a:endParaRPr lang="ja-JP" sz="1350" dirty="0"/>
          </a:p>
        </p:txBody>
      </p:sp>
      <p:sp>
        <p:nvSpPr>
          <p:cNvPr id="15" name="Shape 12"/>
          <p:cNvSpPr/>
          <p:nvPr/>
        </p:nvSpPr>
        <p:spPr>
          <a:xfrm>
            <a:off x="7381860" y="3362340"/>
            <a:ext cx="171450" cy="171450"/>
          </a:xfrm>
          <a:prstGeom prst="ellipse">
            <a:avLst/>
          </a:prstGeom>
          <a:solidFill>
            <a:srgbClr val="FFFFFF"/>
          </a:solidFill>
          <a:ln w="47625">
            <a:solidFill>
              <a:srgbClr val="2571FF"/>
            </a:solidFill>
            <a:prstDash val="solid"/>
          </a:ln>
        </p:spPr>
      </p:sp>
      <p:sp>
        <p:nvSpPr>
          <p:cNvPr id="16" name="Text 13"/>
          <p:cNvSpPr/>
          <p:nvPr/>
        </p:nvSpPr>
        <p:spPr>
          <a:xfrm>
            <a:off x="6229350" y="3705240"/>
            <a:ext cx="2476470" cy="276240"/>
          </a:xfrm>
          <a:prstGeom prst="rect">
            <a:avLst/>
          </a:prstGeom>
          <a:noFill/>
          <a:ln/>
        </p:spPr>
        <p:txBody>
          <a:bodyPr wrap="square" lIns="0" tIns="0" rIns="0" bIns="0" rtlCol="0" anchor="t"/>
          <a:lstStyle/>
          <a:p>
            <a:pPr algn="ctr" indent="0" marL="0">
              <a:lnSpc>
                <a:spcPct val="130000"/>
              </a:lnSpc>
              <a:buNone/>
            </a:pPr>
            <a:r>
              <a:rPr lang="ja-JP" altLang="en-US" sz="1575" b="1" dirty="0">
                <a:solidFill>
                  <a:srgbClr val="1A1A1A"/>
                </a:solidFill>
                <a:latin typeface="Noto Sans JP" pitchFamily="34" charset="0"/>
                <a:ea typeface="Noto Sans JP" pitchFamily="34" charset="-122"/>
                <a:cs typeface="Noto Sans JP" pitchFamily="34" charset="-120"/>
              </a:rPr>
              <a:t>試用期間終了</a:t>
            </a:r>
            <a:endParaRPr lang="ja-JP" sz="1575" dirty="0"/>
          </a:p>
        </p:txBody>
      </p:sp>
      <p:sp>
        <p:nvSpPr>
          <p:cNvPr id="17" name="Text 14"/>
          <p:cNvSpPr/>
          <p:nvPr/>
        </p:nvSpPr>
        <p:spPr>
          <a:xfrm>
            <a:off x="6229350" y="4076670"/>
            <a:ext cx="2476470" cy="742950"/>
          </a:xfrm>
          <a:prstGeom prst="rect">
            <a:avLst/>
          </a:prstGeom>
          <a:noFill/>
          <a:ln/>
        </p:spPr>
        <p:txBody>
          <a:bodyPr wrap="square" lIns="0" tIns="0" rIns="0" bIns="0" rtlCol="0" anchor="t"/>
          <a:lstStyle/>
          <a:p>
            <a:pPr algn="ctr" indent="0" marL="0">
              <a:lnSpc>
                <a:spcPct val="155000"/>
              </a:lnSpc>
              <a:buNone/>
            </a:pPr>
            <a:r>
              <a:rPr lang="ja-JP" altLang="en-US" sz="1275" dirty="0">
                <a:solidFill>
                  <a:srgbClr val="666666"/>
                </a:solidFill>
                <a:latin typeface="Noto Sans JP" pitchFamily="34" charset="0"/>
                <a:ea typeface="Noto Sans JP" pitchFamily="34" charset="-122"/>
                <a:cs typeface="Noto Sans JP" pitchFamily="34" charset="-120"/>
              </a:rPr>
              <a:t>1週間の試用期間を経て、業務適合性と出力機能の最終確認を完了させる（A2）</a:t>
            </a:r>
            <a:endParaRPr lang="ja-JP" sz="1275" dirty="0"/>
          </a:p>
        </p:txBody>
      </p:sp>
      <p:sp>
        <p:nvSpPr>
          <p:cNvPr id="18" name="Text 15"/>
          <p:cNvSpPr/>
          <p:nvPr/>
        </p:nvSpPr>
        <p:spPr>
          <a:xfrm>
            <a:off x="8972550" y="3000421"/>
            <a:ext cx="2476470" cy="285750"/>
          </a:xfrm>
          <a:prstGeom prst="rect">
            <a:avLst/>
          </a:prstGeom>
          <a:noFill/>
          <a:ln/>
        </p:spPr>
        <p:txBody>
          <a:bodyPr wrap="square" lIns="0" tIns="0" rIns="0" bIns="0" rtlCol="0" anchor="t"/>
          <a:lstStyle/>
          <a:p>
            <a:pPr algn="ctr" indent="0" marL="0">
              <a:lnSpc>
                <a:spcPct val="120000"/>
              </a:lnSpc>
              <a:buNone/>
            </a:pPr>
            <a:r>
              <a:rPr lang="ja-JP" altLang="en-US" sz="1350" b="1" dirty="0">
                <a:solidFill>
                  <a:srgbClr val="2571FF"/>
                </a:solidFill>
                <a:latin typeface="Noto Sans JP" pitchFamily="34" charset="0"/>
                <a:ea typeface="Noto Sans JP" pitchFamily="34" charset="-122"/>
                <a:cs typeface="Noto Sans JP" pitchFamily="34" charset="-120"/>
              </a:rPr>
              <a:t>9月15日</a:t>
            </a:r>
            <a:endParaRPr lang="ja-JP" sz="1350" dirty="0"/>
          </a:p>
        </p:txBody>
      </p:sp>
      <p:sp>
        <p:nvSpPr>
          <p:cNvPr id="19" name="Shape 16"/>
          <p:cNvSpPr/>
          <p:nvPr/>
        </p:nvSpPr>
        <p:spPr>
          <a:xfrm>
            <a:off x="10125060" y="3362340"/>
            <a:ext cx="171450" cy="171450"/>
          </a:xfrm>
          <a:prstGeom prst="ellipse">
            <a:avLst/>
          </a:prstGeom>
          <a:solidFill>
            <a:srgbClr val="FFFFFF"/>
          </a:solidFill>
          <a:ln w="47625">
            <a:solidFill>
              <a:srgbClr val="2571FF"/>
            </a:solidFill>
            <a:prstDash val="solid"/>
          </a:ln>
        </p:spPr>
      </p:sp>
      <p:sp>
        <p:nvSpPr>
          <p:cNvPr id="20" name="Text 17"/>
          <p:cNvSpPr/>
          <p:nvPr/>
        </p:nvSpPr>
        <p:spPr>
          <a:xfrm>
            <a:off x="8972550" y="3705240"/>
            <a:ext cx="2476470" cy="276240"/>
          </a:xfrm>
          <a:prstGeom prst="rect">
            <a:avLst/>
          </a:prstGeom>
          <a:noFill/>
          <a:ln/>
        </p:spPr>
        <p:txBody>
          <a:bodyPr wrap="square" lIns="0" tIns="0" rIns="0" bIns="0" rtlCol="0" anchor="t"/>
          <a:lstStyle/>
          <a:p>
            <a:pPr algn="ctr" indent="0" marL="0">
              <a:lnSpc>
                <a:spcPct val="130000"/>
              </a:lnSpc>
              <a:buNone/>
            </a:pPr>
            <a:r>
              <a:rPr lang="ja-JP" altLang="en-US" sz="1575" b="1" dirty="0">
                <a:solidFill>
                  <a:srgbClr val="1A1A1A"/>
                </a:solidFill>
                <a:latin typeface="Noto Sans JP" pitchFamily="34" charset="0"/>
                <a:ea typeface="Noto Sans JP" pitchFamily="34" charset="-122"/>
                <a:cs typeface="Noto Sans JP" pitchFamily="34" charset="-120"/>
              </a:rPr>
              <a:t>結果報告</a:t>
            </a:r>
            <a:endParaRPr lang="ja-JP" sz="1575" dirty="0"/>
          </a:p>
        </p:txBody>
      </p:sp>
      <p:sp>
        <p:nvSpPr>
          <p:cNvPr id="21" name="Text 18"/>
          <p:cNvSpPr/>
          <p:nvPr/>
        </p:nvSpPr>
        <p:spPr>
          <a:xfrm>
            <a:off x="8972550" y="4076670"/>
            <a:ext cx="2476470" cy="742950"/>
          </a:xfrm>
          <a:prstGeom prst="rect">
            <a:avLst/>
          </a:prstGeom>
          <a:noFill/>
          <a:ln/>
        </p:spPr>
        <p:txBody>
          <a:bodyPr wrap="square" lIns="0" tIns="0" rIns="0" bIns="0" rtlCol="0" anchor="t"/>
          <a:lstStyle/>
          <a:p>
            <a:pPr algn="ctr" indent="0" marL="0">
              <a:lnSpc>
                <a:spcPct val="155000"/>
              </a:lnSpc>
              <a:buNone/>
            </a:pPr>
            <a:r>
              <a:rPr lang="ja-JP" altLang="en-US" sz="1275" dirty="0">
                <a:solidFill>
                  <a:srgbClr val="666666"/>
                </a:solidFill>
                <a:latin typeface="Noto Sans JP" pitchFamily="34" charset="0"/>
                <a:ea typeface="Noto Sans JP" pitchFamily="34" charset="-122"/>
                <a:cs typeface="Noto Sans JP" pitchFamily="34" charset="-120"/>
              </a:rPr>
              <a:t>担当キイが試用結果をまとめ、本契約に向けた判断材料を上司へ報告する（A5）</a:t>
            </a:r>
            <a:endParaRPr lang="ja-JP" sz="1275" dirty="0"/>
          </a:p>
        </p:txBody>
      </p:sp>
      <p:sp>
        <p:nvSpPr>
          <p:cNvPr id="22" name="Text 19"/>
          <p:cNvSpPr/>
          <p:nvPr/>
        </p:nvSpPr>
        <p:spPr>
          <a:xfrm>
            <a:off x="609630" y="6534120"/>
            <a:ext cx="9829800" cy="152430"/>
          </a:xfrm>
          <a:prstGeom prst="rect">
            <a:avLst/>
          </a:prstGeom>
          <a:noFill/>
          <a:ln/>
        </p:spPr>
        <p:txBody>
          <a:bodyPr wrap="square" lIns="0" tIns="0" rIns="0" bIns="0" rtlCol="0" anchor="t"/>
          <a:lstStyle/>
          <a:p>
            <a:pPr algn="l" indent="0" marL="0">
              <a:lnSpc>
                <a:spcPct val="100000"/>
              </a:lnSpc>
              <a:buNone/>
            </a:pPr>
            <a:r>
              <a:rPr lang="ja-JP" altLang="en-US" sz="825" dirty="0">
                <a:solidFill>
                  <a:srgbClr val="666666"/>
                </a:solidFill>
                <a:latin typeface="Noto Sans JP" pitchFamily="34" charset="0"/>
                <a:ea typeface="Noto Sans JP" pitchFamily="34" charset="-122"/>
                <a:cs typeface="Noto Sans JP" pitchFamily="34" charset="-120"/>
              </a:rPr>
              <a:t>ミドリボックス試用計画と導入要件の検証</a:t>
            </a:r>
            <a:endParaRPr lang="ja-JP" sz="825" dirty="0"/>
          </a:p>
        </p:txBody>
      </p:sp>
      <p:sp>
        <p:nvSpPr>
          <p:cNvPr id="23" name="Text 20"/>
          <p:cNvSpPr/>
          <p:nvPr/>
        </p:nvSpPr>
        <p:spPr>
          <a:xfrm>
            <a:off x="10820370" y="6534120"/>
            <a:ext cx="761970" cy="152430"/>
          </a:xfrm>
          <a:prstGeom prst="rect">
            <a:avLst/>
          </a:prstGeom>
          <a:noFill/>
          <a:ln/>
        </p:spPr>
        <p:txBody>
          <a:bodyPr wrap="square" lIns="0" tIns="0" rIns="0" bIns="0" rtlCol="0" anchor="t"/>
          <a:lstStyle/>
          <a:p>
            <a:pPr algn="r" indent="0" marL="0">
              <a:lnSpc>
                <a:spcPct val="100000"/>
              </a:lnSpc>
              <a:buNone/>
            </a:pPr>
            <a:r>
              <a:rPr lang="ja-JP" altLang="en-US" sz="825" dirty="0">
                <a:solidFill>
                  <a:srgbClr val="666666"/>
                </a:solidFill>
                <a:latin typeface="Noto Sans JP" pitchFamily="34" charset="0"/>
                <a:ea typeface="Noto Sans JP" pitchFamily="34" charset="-122"/>
                <a:cs typeface="Noto Sans JP" pitchFamily="34" charset="-120"/>
              </a:rPr>
              <a:t>1 / 5</a:t>
            </a:r>
            <a:endParaRPr lang="ja-JP" sz="825" dirty="0"/>
          </a:p>
        </p:txBody>
      </p:sp>
      <p:sp>
        <p:nvSpPr>
          <p:cNvPr id="24" name="Rectangle 23"/>
          <p:cNvSpPr/>
          <p:nvPr/>
        </p:nvSpPr>
        <p:spPr>
          <a:xfrm>
            <a:off x="0" y="6858000"/>
            <a:ext cx="12191997" cy="1755646"/>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25" name="Picture 24" descr="watermark.png"/>
          <p:cNvPicPr>
            <a:picLocks noChangeAspect="1"/>
          </p:cNvPicPr>
          <p:nvPr/>
        </p:nvPicPr>
        <p:blipFill>
          <a:blip r:embed="rId4"/>
          <a:stretch>
            <a:fillRect/>
          </a:stretch>
        </p:blipFill>
        <p:spPr>
          <a:xfrm>
            <a:off x="6876288" y="7296911"/>
            <a:ext cx="4876798" cy="877823"/>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pic>
        <p:nvPicPr>
          <p:cNvPr id="2" name="Image 0" descr="/app/src/slidemaker_runtime/assets/backgrounds/content/bg-content-01.jpg">    </p:cNvPr>
          <p:cNvPicPr>
            <a:picLocks noChangeAspect="1"/>
          </p:cNvPicPr>
          <p:nvPr/>
        </p:nvPicPr>
        <p:blipFill>
          <a:blip r:embed="rId1"/>
          <a:srcRect l="0" r="0" t="0" b="0"/>
          <a:stretch/>
        </p:blipFill>
        <p:spPr>
          <a:xfrm>
            <a:off x="0" y="0"/>
            <a:ext cx="12191970" cy="6858000"/>
          </a:xfrm>
          <a:prstGeom prst="rect">
            <a:avLst/>
          </a:prstGeom>
        </p:spPr>
      </p:pic>
      <p:sp>
        <p:nvSpPr>
          <p:cNvPr id="3" name="sm:field:title"/>
          <p:cNvSpPr/>
          <p:nvPr/>
        </p:nvSpPr>
        <p:spPr>
          <a:xfrm>
            <a:off x="571500" y="514350"/>
            <a:ext cx="8477220" cy="400050"/>
          </a:xfrm>
          <a:prstGeom prst="rect">
            <a:avLst/>
          </a:prstGeom>
          <a:noFill/>
          <a:ln/>
        </p:spPr>
        <p:txBody>
          <a:bodyPr wrap="none" lIns="0" tIns="0" rIns="0" bIns="0" rtlCol="0" anchor="t"/>
          <a:lstStyle/>
          <a:p>
            <a:pPr algn="l" indent="0" marL="0">
              <a:lnSpc>
                <a:spcPct val="118000"/>
              </a:lnSpc>
              <a:buNone/>
            </a:pPr>
            <a:r>
              <a:rPr lang="ja-JP" altLang="en-US" sz="2700" b="1" dirty="0">
                <a:solidFill>
                  <a:srgbClr val="1A1A1A"/>
                </a:solidFill>
                <a:latin typeface="Noto Sans JP" pitchFamily="34" charset="0"/>
                <a:ea typeface="Noto Sans JP" pitchFamily="34" charset="-122"/>
                <a:cs typeface="Noto Sans JP" pitchFamily="34" charset="-120"/>
              </a:rPr>
              <a:t>広報チームの業務要件の整理（C1-C4）</a:t>
            </a:r>
            <a:endParaRPr lang="ja-JP" sz="2700" dirty="0"/>
          </a:p>
        </p:txBody>
      </p:sp>
      <p:sp>
        <p:nvSpPr>
          <p:cNvPr id="4" name="sm:field:lead"/>
          <p:cNvSpPr/>
          <p:nvPr/>
        </p:nvSpPr>
        <p:spPr>
          <a:xfrm>
            <a:off x="609630" y="990570"/>
            <a:ext cx="10972800" cy="304770"/>
          </a:xfrm>
          <a:prstGeom prst="rect">
            <a:avLst/>
          </a:prstGeom>
          <a:noFill/>
          <a:ln/>
        </p:spPr>
        <p:txBody>
          <a:bodyPr wrap="none" lIns="0" tIns="0" rIns="0" bIns="0" rtlCol="0" anchor="t"/>
          <a:lstStyle/>
          <a:p>
            <a:pPr algn="l" indent="0" marL="0">
              <a:lnSpc>
                <a:spcPct val="150000"/>
              </a:lnSpc>
              <a:buNone/>
            </a:pPr>
            <a:r>
              <a:rPr lang="ja-JP" altLang="en-US" sz="1575" dirty="0">
                <a:solidFill>
                  <a:srgbClr val="666666"/>
                </a:solidFill>
                <a:latin typeface="Noto Sans JP" pitchFamily="34" charset="0"/>
                <a:ea typeface="Noto Sans JP" pitchFamily="34" charset="-122"/>
                <a:cs typeface="Noto Sans JP" pitchFamily="34" charset="-120"/>
              </a:rPr>
              <a:t>法人利用として月120件の整理とPDF書き出しが必須要件である（C1, C2, C4）</a:t>
            </a:r>
            <a:endParaRPr lang="ja-JP" sz="1575" dirty="0"/>
          </a:p>
        </p:txBody>
      </p:sp>
      <p:sp>
        <p:nvSpPr>
          <p:cNvPr id="5" name="Shape 2"/>
          <p:cNvSpPr/>
          <p:nvPr/>
        </p:nvSpPr>
        <p:spPr>
          <a:xfrm>
            <a:off x="609630" y="2009760"/>
            <a:ext cx="47640" cy="990570"/>
          </a:xfrm>
          <a:prstGeom prst="rect">
            <a:avLst/>
          </a:prstGeom>
          <a:solidFill>
            <a:srgbClr val="2571FF"/>
          </a:solidFill>
          <a:ln/>
        </p:spPr>
      </p:sp>
      <p:sp>
        <p:nvSpPr>
          <p:cNvPr id="6" name="sm:field:items[0].heading"/>
          <p:cNvSpPr/>
          <p:nvPr/>
        </p:nvSpPr>
        <p:spPr>
          <a:xfrm>
            <a:off x="904890" y="2009760"/>
            <a:ext cx="10677540" cy="323880"/>
          </a:xfrm>
          <a:prstGeom prst="rect">
            <a:avLst/>
          </a:prstGeom>
          <a:noFill/>
          <a:ln/>
        </p:spPr>
        <p:txBody>
          <a:bodyPr wrap="square" lIns="0" tIns="0" rIns="0" bIns="0" rtlCol="0" anchor="t"/>
          <a:lstStyle/>
          <a:p>
            <a:pPr algn="l" indent="0" marL="0">
              <a:lnSpc>
                <a:spcPct val="130000"/>
              </a:lnSpc>
              <a:buNone/>
            </a:pPr>
            <a:r>
              <a:rPr lang="ja-JP" altLang="en-US" sz="1950" b="1" dirty="0">
                <a:solidFill>
                  <a:srgbClr val="1A1A1A"/>
                </a:solidFill>
                <a:latin typeface="Noto Sans JP" pitchFamily="34" charset="0"/>
                <a:ea typeface="Noto Sans JP" pitchFamily="34" charset="-122"/>
                <a:cs typeface="Noto Sans JP" pitchFamily="34" charset="-120"/>
              </a:rPr>
              <a:t>法人業務としての利用</a:t>
            </a:r>
            <a:endParaRPr lang="ja-JP" sz="1950" dirty="0"/>
          </a:p>
        </p:txBody>
      </p:sp>
      <p:sp>
        <p:nvSpPr>
          <p:cNvPr id="7" name="sm:field:items[0].body"/>
          <p:cNvSpPr/>
          <p:nvPr/>
        </p:nvSpPr>
        <p:spPr>
          <a:xfrm>
            <a:off x="904890" y="2409810"/>
            <a:ext cx="10677540" cy="590520"/>
          </a:xfrm>
          <a:prstGeom prst="rect">
            <a:avLst/>
          </a:prstGeom>
          <a:noFill/>
          <a:ln/>
        </p:spPr>
        <p:txBody>
          <a:bodyPr wrap="square" lIns="0" tIns="0" rIns="0" bIns="0" rtlCol="0" anchor="t"/>
          <a:lstStyle/>
          <a:p>
            <a:pPr algn="l" indent="0" marL="0">
              <a:lnSpc>
                <a:spcPct val="155000"/>
              </a:lnSpc>
              <a:buNone/>
            </a:pPr>
            <a:r>
              <a:rPr lang="ja-JP" altLang="en-US" sz="1500" dirty="0">
                <a:solidFill>
                  <a:srgbClr val="666666"/>
                </a:solidFill>
                <a:latin typeface="Noto Sans JP" pitchFamily="34" charset="0"/>
                <a:ea typeface="Noto Sans JP" pitchFamily="34" charset="-122"/>
                <a:cs typeface="Noto Sans JP" pitchFamily="34" charset="-120"/>
              </a:rPr>
              <a:t>広報チーム3名による商用利用が前提であり、試用期間中であっても個人用無料枠ではなく法人利用としての適切な運用が求められている（C1, C4）</a:t>
            </a:r>
            <a:endParaRPr lang="ja-JP" sz="1500" dirty="0"/>
          </a:p>
        </p:txBody>
      </p:sp>
      <p:sp>
        <p:nvSpPr>
          <p:cNvPr id="8" name="Shape 5"/>
          <p:cNvSpPr/>
          <p:nvPr/>
        </p:nvSpPr>
        <p:spPr>
          <a:xfrm>
            <a:off x="609630" y="3543300"/>
            <a:ext cx="47640" cy="695310"/>
          </a:xfrm>
          <a:prstGeom prst="rect">
            <a:avLst/>
          </a:prstGeom>
          <a:solidFill>
            <a:srgbClr val="2571FF"/>
          </a:solidFill>
          <a:ln/>
        </p:spPr>
      </p:sp>
      <p:sp>
        <p:nvSpPr>
          <p:cNvPr id="9" name="sm:field:items[1].heading"/>
          <p:cNvSpPr/>
          <p:nvPr/>
        </p:nvSpPr>
        <p:spPr>
          <a:xfrm>
            <a:off x="904890" y="3543300"/>
            <a:ext cx="10677540" cy="323880"/>
          </a:xfrm>
          <a:prstGeom prst="rect">
            <a:avLst/>
          </a:prstGeom>
          <a:noFill/>
          <a:ln/>
        </p:spPr>
        <p:txBody>
          <a:bodyPr wrap="square" lIns="0" tIns="0" rIns="0" bIns="0" rtlCol="0" anchor="t"/>
          <a:lstStyle/>
          <a:p>
            <a:pPr algn="l" indent="0" marL="0">
              <a:lnSpc>
                <a:spcPct val="130000"/>
              </a:lnSpc>
              <a:buNone/>
            </a:pPr>
            <a:r>
              <a:rPr lang="ja-JP" altLang="en-US" sz="1950" b="1" dirty="0">
                <a:solidFill>
                  <a:srgbClr val="1A1A1A"/>
                </a:solidFill>
                <a:latin typeface="Noto Sans JP" pitchFamily="34" charset="0"/>
                <a:ea typeface="Noto Sans JP" pitchFamily="34" charset="-122"/>
                <a:cs typeface="Noto Sans JP" pitchFamily="34" charset="-120"/>
              </a:rPr>
              <a:t>月間処理件数と出力形式</a:t>
            </a:r>
            <a:endParaRPr lang="ja-JP" sz="1950" dirty="0"/>
          </a:p>
        </p:txBody>
      </p:sp>
      <p:sp>
        <p:nvSpPr>
          <p:cNvPr id="10" name="sm:field:items[1].body"/>
          <p:cNvSpPr/>
          <p:nvPr/>
        </p:nvSpPr>
        <p:spPr>
          <a:xfrm>
            <a:off x="904890" y="3943350"/>
            <a:ext cx="10677540" cy="295260"/>
          </a:xfrm>
          <a:prstGeom prst="rect">
            <a:avLst/>
          </a:prstGeom>
          <a:noFill/>
          <a:ln/>
        </p:spPr>
        <p:txBody>
          <a:bodyPr wrap="square" lIns="0" tIns="0" rIns="0" bIns="0" rtlCol="0" anchor="t"/>
          <a:lstStyle/>
          <a:p>
            <a:pPr algn="l" indent="0" marL="0">
              <a:lnSpc>
                <a:spcPct val="155000"/>
              </a:lnSpc>
              <a:buNone/>
            </a:pPr>
            <a:r>
              <a:rPr lang="ja-JP" altLang="en-US" sz="1500" dirty="0">
                <a:solidFill>
                  <a:srgbClr val="666666"/>
                </a:solidFill>
                <a:latin typeface="Noto Sans JP" pitchFamily="34" charset="0"/>
                <a:ea typeface="Noto Sans JP" pitchFamily="34" charset="-122"/>
                <a:cs typeface="Noto Sans JP" pitchFamily="34" charset="-120"/>
              </a:rPr>
              <a:t>毎月120件の文書整理を行い、月末には報告書としてPDF形式で書き出すことが必須業務フローとして定義されている（C2）</a:t>
            </a:r>
            <a:endParaRPr lang="ja-JP" sz="1500" dirty="0"/>
          </a:p>
        </p:txBody>
      </p:sp>
      <p:sp>
        <p:nvSpPr>
          <p:cNvPr id="11" name="Shape 8"/>
          <p:cNvSpPr/>
          <p:nvPr/>
        </p:nvSpPr>
        <p:spPr>
          <a:xfrm>
            <a:off x="609630" y="4781580"/>
            <a:ext cx="47640" cy="990570"/>
          </a:xfrm>
          <a:prstGeom prst="rect">
            <a:avLst/>
          </a:prstGeom>
          <a:solidFill>
            <a:srgbClr val="2571FF"/>
          </a:solidFill>
          <a:ln/>
        </p:spPr>
      </p:sp>
      <p:sp>
        <p:nvSpPr>
          <p:cNvPr id="12" name="sm:field:items[2].heading"/>
          <p:cNvSpPr/>
          <p:nvPr/>
        </p:nvSpPr>
        <p:spPr>
          <a:xfrm>
            <a:off x="904890" y="4781580"/>
            <a:ext cx="10677540" cy="323880"/>
          </a:xfrm>
          <a:prstGeom prst="rect">
            <a:avLst/>
          </a:prstGeom>
          <a:noFill/>
          <a:ln/>
        </p:spPr>
        <p:txBody>
          <a:bodyPr wrap="square" lIns="0" tIns="0" rIns="0" bIns="0" rtlCol="0" anchor="t"/>
          <a:lstStyle/>
          <a:p>
            <a:pPr algn="l" indent="0" marL="0">
              <a:lnSpc>
                <a:spcPct val="130000"/>
              </a:lnSpc>
              <a:buNone/>
            </a:pPr>
            <a:r>
              <a:rPr lang="ja-JP" altLang="en-US" sz="1950" b="1" dirty="0">
                <a:solidFill>
                  <a:srgbClr val="1A1A1A"/>
                </a:solidFill>
                <a:latin typeface="Noto Sans JP" pitchFamily="34" charset="0"/>
                <a:ea typeface="Noto Sans JP" pitchFamily="34" charset="-122"/>
                <a:cs typeface="Noto Sans JP" pitchFamily="34" charset="-120"/>
              </a:rPr>
              <a:t>予算遵守とデータ安全</a:t>
            </a:r>
            <a:endParaRPr lang="ja-JP" sz="1950" dirty="0"/>
          </a:p>
        </p:txBody>
      </p:sp>
      <p:sp>
        <p:nvSpPr>
          <p:cNvPr id="13" name="sm:field:items[2].body"/>
          <p:cNvSpPr/>
          <p:nvPr/>
        </p:nvSpPr>
        <p:spPr>
          <a:xfrm>
            <a:off x="904890" y="5181630"/>
            <a:ext cx="10677540" cy="590520"/>
          </a:xfrm>
          <a:prstGeom prst="rect">
            <a:avLst/>
          </a:prstGeom>
          <a:noFill/>
          <a:ln/>
        </p:spPr>
        <p:txBody>
          <a:bodyPr wrap="square" lIns="0" tIns="0" rIns="0" bIns="0" rtlCol="0" anchor="t"/>
          <a:lstStyle/>
          <a:p>
            <a:pPr algn="l" indent="0" marL="0">
              <a:lnSpc>
                <a:spcPct val="155000"/>
              </a:lnSpc>
              <a:buNone/>
            </a:pPr>
            <a:r>
              <a:rPr lang="ja-JP" altLang="en-US" sz="1500" dirty="0">
                <a:solidFill>
                  <a:srgbClr val="666666"/>
                </a:solidFill>
                <a:latin typeface="Noto Sans JP" pitchFamily="34" charset="0"/>
                <a:ea typeface="Noto Sans JP" pitchFamily="34" charset="-122"/>
                <a:cs typeface="Noto Sans JP" pitchFamily="34" charset="-120"/>
              </a:rPr>
              <a:t>月額予算3,000円以内での運用を厳守し、検証には個人情報を含まない架空文書のみを使用してセキュリティを確保する（A7, C3）</a:t>
            </a:r>
            <a:endParaRPr lang="ja-JP" sz="1500" dirty="0"/>
          </a:p>
        </p:txBody>
      </p:sp>
      <p:sp>
        <p:nvSpPr>
          <p:cNvPr id="14" name="Text 11"/>
          <p:cNvSpPr/>
          <p:nvPr/>
        </p:nvSpPr>
        <p:spPr>
          <a:xfrm>
            <a:off x="609630" y="6534120"/>
            <a:ext cx="9829800" cy="152430"/>
          </a:xfrm>
          <a:prstGeom prst="rect">
            <a:avLst/>
          </a:prstGeom>
          <a:noFill/>
          <a:ln/>
        </p:spPr>
        <p:txBody>
          <a:bodyPr wrap="square" lIns="0" tIns="0" rIns="0" bIns="0" rtlCol="0" anchor="t"/>
          <a:lstStyle/>
          <a:p>
            <a:pPr algn="l" indent="0" marL="0">
              <a:lnSpc>
                <a:spcPct val="100000"/>
              </a:lnSpc>
              <a:buNone/>
            </a:pPr>
            <a:r>
              <a:rPr lang="ja-JP" altLang="en-US" sz="825" dirty="0">
                <a:solidFill>
                  <a:srgbClr val="666666"/>
                </a:solidFill>
                <a:latin typeface="Noto Sans JP" pitchFamily="34" charset="0"/>
                <a:ea typeface="Noto Sans JP" pitchFamily="34" charset="-122"/>
                <a:cs typeface="Noto Sans JP" pitchFamily="34" charset="-120"/>
              </a:rPr>
              <a:t>ミドリボックス試用計画と導入要件の検証</a:t>
            </a:r>
            <a:endParaRPr lang="ja-JP" sz="825" dirty="0"/>
          </a:p>
        </p:txBody>
      </p:sp>
      <p:sp>
        <p:nvSpPr>
          <p:cNvPr id="15" name="Text 12"/>
          <p:cNvSpPr/>
          <p:nvPr/>
        </p:nvSpPr>
        <p:spPr>
          <a:xfrm>
            <a:off x="10820370" y="6534120"/>
            <a:ext cx="761970" cy="152430"/>
          </a:xfrm>
          <a:prstGeom prst="rect">
            <a:avLst/>
          </a:prstGeom>
          <a:noFill/>
          <a:ln/>
        </p:spPr>
        <p:txBody>
          <a:bodyPr wrap="square" lIns="0" tIns="0" rIns="0" bIns="0" rtlCol="0" anchor="t"/>
          <a:lstStyle/>
          <a:p>
            <a:pPr algn="r" indent="0" marL="0">
              <a:lnSpc>
                <a:spcPct val="100000"/>
              </a:lnSpc>
              <a:buNone/>
            </a:pPr>
            <a:r>
              <a:rPr lang="ja-JP" altLang="en-US" sz="825" dirty="0">
                <a:solidFill>
                  <a:srgbClr val="666666"/>
                </a:solidFill>
                <a:latin typeface="Noto Sans JP" pitchFamily="34" charset="0"/>
                <a:ea typeface="Noto Sans JP" pitchFamily="34" charset="-122"/>
                <a:cs typeface="Noto Sans JP" pitchFamily="34" charset="-120"/>
              </a:rPr>
              <a:t>2 / 5</a:t>
            </a:r>
            <a:endParaRPr lang="ja-JP" sz="825" dirty="0"/>
          </a:p>
        </p:txBody>
      </p:sp>
      <p:sp>
        <p:nvSpPr>
          <p:cNvPr id="16" name="Rectangle 15"/>
          <p:cNvSpPr/>
          <p:nvPr/>
        </p:nvSpPr>
        <p:spPr>
          <a:xfrm>
            <a:off x="0" y="6858000"/>
            <a:ext cx="12191997" cy="1755646"/>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7" name="Picture 16" descr="watermark.png"/>
          <p:cNvPicPr>
            <a:picLocks noChangeAspect="1"/>
          </p:cNvPicPr>
          <p:nvPr/>
        </p:nvPicPr>
        <p:blipFill>
          <a:blip r:embed="rId4"/>
          <a:stretch>
            <a:fillRect/>
          </a:stretch>
        </p:blipFill>
        <p:spPr>
          <a:xfrm>
            <a:off x="6876288" y="7296911"/>
            <a:ext cx="4876798" cy="877823"/>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pic>
        <p:nvPicPr>
          <p:cNvPr id="2" name="Image 0" descr="/app/src/slidemaker_runtime/assets/backgrounds/content/bg-content-01.jpg">    </p:cNvPr>
          <p:cNvPicPr>
            <a:picLocks noChangeAspect="1"/>
          </p:cNvPicPr>
          <p:nvPr/>
        </p:nvPicPr>
        <p:blipFill>
          <a:blip r:embed="rId1"/>
          <a:srcRect l="0" r="0" t="0" b="0"/>
          <a:stretch/>
        </p:blipFill>
        <p:spPr>
          <a:xfrm>
            <a:off x="0" y="0"/>
            <a:ext cx="12191970" cy="6858000"/>
          </a:xfrm>
          <a:prstGeom prst="rect">
            <a:avLst/>
          </a:prstGeom>
        </p:spPr>
      </p:pic>
      <p:sp>
        <p:nvSpPr>
          <p:cNvPr id="3" name="sm:field:title"/>
          <p:cNvSpPr/>
          <p:nvPr/>
        </p:nvSpPr>
        <p:spPr>
          <a:xfrm>
            <a:off x="571500" y="514350"/>
            <a:ext cx="8477220" cy="400050"/>
          </a:xfrm>
          <a:prstGeom prst="rect">
            <a:avLst/>
          </a:prstGeom>
          <a:noFill/>
          <a:ln/>
        </p:spPr>
        <p:txBody>
          <a:bodyPr wrap="none" lIns="0" tIns="0" rIns="0" bIns="0" rtlCol="0" anchor="t"/>
          <a:lstStyle/>
          <a:p>
            <a:pPr algn="l" indent="0" marL="0">
              <a:lnSpc>
                <a:spcPct val="118000"/>
              </a:lnSpc>
              <a:buNone/>
            </a:pPr>
            <a:r>
              <a:rPr lang="ja-JP" altLang="en-US" sz="2700" b="1" dirty="0">
                <a:solidFill>
                  <a:srgbClr val="1A1A1A"/>
                </a:solidFill>
                <a:latin typeface="Noto Sans JP" pitchFamily="34" charset="0"/>
                <a:ea typeface="Noto Sans JP" pitchFamily="34" charset="-122"/>
                <a:cs typeface="Noto Sans JP" pitchFamily="34" charset="-120"/>
              </a:rPr>
              <a:t>資料間の矛盾と制限事項の特定</a:t>
            </a:r>
            <a:endParaRPr lang="ja-JP" sz="2700" dirty="0"/>
          </a:p>
        </p:txBody>
      </p:sp>
      <p:sp>
        <p:nvSpPr>
          <p:cNvPr id="4" name="sm:field:lead"/>
          <p:cNvSpPr/>
          <p:nvPr/>
        </p:nvSpPr>
        <p:spPr>
          <a:xfrm>
            <a:off x="609630" y="990570"/>
            <a:ext cx="10972800" cy="304770"/>
          </a:xfrm>
          <a:prstGeom prst="rect">
            <a:avLst/>
          </a:prstGeom>
          <a:noFill/>
          <a:ln/>
        </p:spPr>
        <p:txBody>
          <a:bodyPr wrap="none" lIns="0" tIns="0" rIns="0" bIns="0" rtlCol="0" anchor="t"/>
          <a:lstStyle/>
          <a:p>
            <a:pPr algn="l" indent="0" marL="0">
              <a:lnSpc>
                <a:spcPct val="150000"/>
              </a:lnSpc>
              <a:buNone/>
            </a:pPr>
            <a:r>
              <a:rPr lang="ja-JP" altLang="en-US" sz="1575" dirty="0">
                <a:solidFill>
                  <a:srgbClr val="666666"/>
                </a:solidFill>
                <a:latin typeface="Noto Sans JP" pitchFamily="34" charset="0"/>
                <a:ea typeface="Noto Sans JP" pitchFamily="34" charset="-122"/>
                <a:cs typeface="Noto Sans JP" pitchFamily="34" charset="-120"/>
              </a:rPr>
              <a:t>無料枠の件数相違（150件 vs 100件）や商用利用不可などの制限を確認（A6, B2, B4）</a:t>
            </a:r>
            <a:endParaRPr lang="ja-JP" sz="1575" dirty="0"/>
          </a:p>
        </p:txBody>
      </p:sp>
      <p:sp>
        <p:nvSpPr>
          <p:cNvPr id="5" name="Shape 2"/>
          <p:cNvSpPr/>
          <p:nvPr/>
        </p:nvSpPr>
        <p:spPr>
          <a:xfrm>
            <a:off x="609630" y="1466880"/>
            <a:ext cx="5372100" cy="4876770"/>
          </a:xfrm>
          <a:prstGeom prst="roundRect">
            <a:avLst>
              <a:gd name="adj" fmla="val 1954"/>
            </a:avLst>
          </a:prstGeom>
          <a:solidFill>
            <a:srgbClr val="FFFFFF"/>
          </a:solidFill>
          <a:ln w="19050">
            <a:solidFill>
              <a:srgbClr val="E5E5E5"/>
            </a:solidFill>
            <a:prstDash val="solid"/>
          </a:ln>
        </p:spPr>
      </p:sp>
      <p:sp>
        <p:nvSpPr>
          <p:cNvPr id="6" name="Shape 3"/>
          <p:cNvSpPr/>
          <p:nvPr/>
        </p:nvSpPr>
        <p:spPr>
          <a:xfrm>
            <a:off x="628650" y="1485900"/>
            <a:ext cx="5333970" cy="628650"/>
          </a:xfrm>
          <a:prstGeom prst="roundRect">
            <a:avLst>
              <a:gd name="adj" fmla="val 12116"/>
            </a:avLst>
          </a:prstGeom>
          <a:solidFill>
            <a:srgbClr val="E5E5E5"/>
          </a:solidFill>
          <a:ln/>
        </p:spPr>
      </p:sp>
      <p:sp>
        <p:nvSpPr>
          <p:cNvPr id="7" name="Shape 4"/>
          <p:cNvSpPr/>
          <p:nvPr/>
        </p:nvSpPr>
        <p:spPr>
          <a:xfrm>
            <a:off x="628650" y="1981230"/>
            <a:ext cx="5333970" cy="133320"/>
          </a:xfrm>
          <a:prstGeom prst="rect">
            <a:avLst/>
          </a:prstGeom>
          <a:solidFill>
            <a:srgbClr val="E5E5E5"/>
          </a:solidFill>
          <a:ln/>
        </p:spPr>
      </p:sp>
      <p:sp>
        <p:nvSpPr>
          <p:cNvPr id="8" name="Text 5"/>
          <p:cNvSpPr/>
          <p:nvPr/>
        </p:nvSpPr>
        <p:spPr>
          <a:xfrm>
            <a:off x="609630" y="1485900"/>
            <a:ext cx="5372100" cy="628650"/>
          </a:xfrm>
          <a:prstGeom prst="rect">
            <a:avLst/>
          </a:prstGeom>
          <a:noFill/>
          <a:ln/>
        </p:spPr>
        <p:txBody>
          <a:bodyPr wrap="square" lIns="0" tIns="0" rIns="0" bIns="0" rtlCol="0" anchor="ctr"/>
          <a:lstStyle/>
          <a:p>
            <a:pPr algn="ctr" indent="0" marL="0">
              <a:lnSpc>
                <a:spcPct val="120000"/>
              </a:lnSpc>
              <a:buNone/>
            </a:pPr>
            <a:r>
              <a:rPr lang="ja-JP" altLang="en-US" sz="1725" b="1" dirty="0">
                <a:solidFill>
                  <a:srgbClr val="1A1A1A"/>
                </a:solidFill>
                <a:latin typeface="Noto Sans JP" pitchFamily="34" charset="0"/>
                <a:ea typeface="Noto Sans JP" pitchFamily="34" charset="-122"/>
                <a:cs typeface="Noto Sans JP" pitchFamily="34" charset="-120"/>
              </a:rPr>
              <a:t>会議メモ（A6）</a:t>
            </a:r>
            <a:endParaRPr lang="ja-JP" sz="1725" dirty="0"/>
          </a:p>
        </p:txBody>
      </p:sp>
      <p:sp>
        <p:nvSpPr>
          <p:cNvPr id="9" name="Text 6"/>
          <p:cNvSpPr/>
          <p:nvPr/>
        </p:nvSpPr>
        <p:spPr>
          <a:xfrm>
            <a:off x="857250" y="3076590"/>
            <a:ext cx="4876770" cy="276240"/>
          </a:xfrm>
          <a:prstGeom prst="rect">
            <a:avLst/>
          </a:prstGeom>
          <a:noFill/>
          <a:ln/>
        </p:spPr>
        <p:txBody>
          <a:bodyPr wrap="square" lIns="0" tIns="0" rIns="0" bIns="0" rtlCol="0" anchor="t"/>
          <a:lstStyle/>
          <a:p>
            <a:pPr algn="l" indent="0" marL="0">
              <a:lnSpc>
                <a:spcPct val="150000"/>
              </a:lnSpc>
              <a:buNone/>
            </a:pPr>
            <a:r>
              <a:rPr lang="ja-JP" altLang="en-US" sz="1425" dirty="0">
                <a:solidFill>
                  <a:srgbClr val="1A1A1A"/>
                </a:solidFill>
                <a:latin typeface="Noto Sans JP" pitchFamily="34" charset="0"/>
                <a:ea typeface="Noto Sans JP" pitchFamily="34" charset="-122"/>
                <a:cs typeface="Noto Sans JP" pitchFamily="34" charset="-120"/>
              </a:rPr>
              <a:t>無料枠は月150件</a:t>
            </a:r>
            <a:endParaRPr lang="ja-JP" sz="1425" dirty="0"/>
          </a:p>
        </p:txBody>
      </p:sp>
      <p:sp>
        <p:nvSpPr>
          <p:cNvPr id="10" name="Shape 7"/>
          <p:cNvSpPr/>
          <p:nvPr/>
        </p:nvSpPr>
        <p:spPr>
          <a:xfrm>
            <a:off x="857250" y="3486150"/>
            <a:ext cx="4876770" cy="9510"/>
          </a:xfrm>
          <a:prstGeom prst="rect">
            <a:avLst/>
          </a:prstGeom>
          <a:solidFill>
            <a:srgbClr val="E5E5E5"/>
          </a:solidFill>
          <a:ln/>
        </p:spPr>
      </p:sp>
      <p:sp>
        <p:nvSpPr>
          <p:cNvPr id="11" name="Text 8"/>
          <p:cNvSpPr/>
          <p:nvPr/>
        </p:nvSpPr>
        <p:spPr>
          <a:xfrm>
            <a:off x="857250" y="3648090"/>
            <a:ext cx="4876770" cy="276240"/>
          </a:xfrm>
          <a:prstGeom prst="rect">
            <a:avLst/>
          </a:prstGeom>
          <a:noFill/>
          <a:ln/>
        </p:spPr>
        <p:txBody>
          <a:bodyPr wrap="square" lIns="0" tIns="0" rIns="0" bIns="0" rtlCol="0" anchor="t"/>
          <a:lstStyle/>
          <a:p>
            <a:pPr algn="l" indent="0" marL="0">
              <a:lnSpc>
                <a:spcPct val="150000"/>
              </a:lnSpc>
              <a:buNone/>
            </a:pPr>
            <a:r>
              <a:rPr lang="ja-JP" altLang="en-US" sz="1425" dirty="0">
                <a:solidFill>
                  <a:srgbClr val="1A1A1A"/>
                </a:solidFill>
                <a:latin typeface="Noto Sans JP" pitchFamily="34" charset="0"/>
                <a:ea typeface="Noto Sans JP" pitchFamily="34" charset="-122"/>
                <a:cs typeface="Noto Sans JP" pitchFamily="34" charset="-120"/>
              </a:rPr>
              <a:t>利用制限の言及なし</a:t>
            </a:r>
            <a:endParaRPr lang="ja-JP" sz="1425" dirty="0"/>
          </a:p>
        </p:txBody>
      </p:sp>
      <p:sp>
        <p:nvSpPr>
          <p:cNvPr id="12" name="Shape 9"/>
          <p:cNvSpPr/>
          <p:nvPr/>
        </p:nvSpPr>
        <p:spPr>
          <a:xfrm>
            <a:off x="857250" y="4057650"/>
            <a:ext cx="4876770" cy="9510"/>
          </a:xfrm>
          <a:prstGeom prst="rect">
            <a:avLst/>
          </a:prstGeom>
          <a:solidFill>
            <a:srgbClr val="E5E5E5"/>
          </a:solidFill>
          <a:ln/>
        </p:spPr>
      </p:sp>
      <p:sp>
        <p:nvSpPr>
          <p:cNvPr id="13" name="Text 10"/>
          <p:cNvSpPr/>
          <p:nvPr/>
        </p:nvSpPr>
        <p:spPr>
          <a:xfrm>
            <a:off x="857250" y="4219590"/>
            <a:ext cx="4876770" cy="276240"/>
          </a:xfrm>
          <a:prstGeom prst="rect">
            <a:avLst/>
          </a:prstGeom>
          <a:noFill/>
          <a:ln/>
        </p:spPr>
        <p:txBody>
          <a:bodyPr wrap="square" lIns="0" tIns="0" rIns="0" bIns="0" rtlCol="0" anchor="t"/>
          <a:lstStyle/>
          <a:p>
            <a:pPr algn="l" indent="0" marL="0">
              <a:lnSpc>
                <a:spcPct val="150000"/>
              </a:lnSpc>
              <a:buNone/>
            </a:pPr>
            <a:r>
              <a:rPr lang="ja-JP" altLang="en-US" sz="1425" dirty="0">
                <a:solidFill>
                  <a:srgbClr val="1A1A1A"/>
                </a:solidFill>
                <a:latin typeface="Noto Sans JP" pitchFamily="34" charset="0"/>
                <a:ea typeface="Noto Sans JP" pitchFamily="34" charset="-122"/>
                <a:cs typeface="Noto Sans JP" pitchFamily="34" charset="-120"/>
              </a:rPr>
              <a:t>PDF可否は未確認</a:t>
            </a:r>
            <a:endParaRPr lang="ja-JP" sz="1425" dirty="0"/>
          </a:p>
        </p:txBody>
      </p:sp>
      <p:sp>
        <p:nvSpPr>
          <p:cNvPr id="14" name="Shape 11"/>
          <p:cNvSpPr/>
          <p:nvPr/>
        </p:nvSpPr>
        <p:spPr>
          <a:xfrm>
            <a:off x="857250" y="4629150"/>
            <a:ext cx="4876770" cy="9510"/>
          </a:xfrm>
          <a:prstGeom prst="rect">
            <a:avLst/>
          </a:prstGeom>
          <a:solidFill>
            <a:srgbClr val="E5E5E5"/>
          </a:solidFill>
          <a:ln/>
        </p:spPr>
      </p:sp>
      <p:sp>
        <p:nvSpPr>
          <p:cNvPr id="15" name="Text 12"/>
          <p:cNvSpPr/>
          <p:nvPr/>
        </p:nvSpPr>
        <p:spPr>
          <a:xfrm>
            <a:off x="857250" y="4791090"/>
            <a:ext cx="4876770" cy="276240"/>
          </a:xfrm>
          <a:prstGeom prst="rect">
            <a:avLst/>
          </a:prstGeom>
          <a:noFill/>
          <a:ln/>
        </p:spPr>
        <p:txBody>
          <a:bodyPr wrap="square" lIns="0" tIns="0" rIns="0" bIns="0" rtlCol="0" anchor="t"/>
          <a:lstStyle/>
          <a:p>
            <a:pPr algn="l" indent="0" marL="0">
              <a:lnSpc>
                <a:spcPct val="150000"/>
              </a:lnSpc>
              <a:buNone/>
            </a:pPr>
            <a:r>
              <a:rPr lang="ja-JP" altLang="en-US" sz="1425" dirty="0">
                <a:solidFill>
                  <a:srgbClr val="1A1A1A"/>
                </a:solidFill>
                <a:latin typeface="Noto Sans JP" pitchFamily="34" charset="0"/>
                <a:ea typeface="Noto Sans JP" pitchFamily="34" charset="-122"/>
                <a:cs typeface="Noto Sans JP" pitchFamily="34" charset="-120"/>
              </a:rPr>
              <a:t>法人利用可否は不明</a:t>
            </a:r>
            <a:endParaRPr lang="ja-JP" sz="1425" dirty="0"/>
          </a:p>
        </p:txBody>
      </p:sp>
      <p:sp>
        <p:nvSpPr>
          <p:cNvPr id="16" name="Shape 13"/>
          <p:cNvSpPr/>
          <p:nvPr/>
        </p:nvSpPr>
        <p:spPr>
          <a:xfrm>
            <a:off x="6210330" y="1466880"/>
            <a:ext cx="5372100" cy="4876770"/>
          </a:xfrm>
          <a:prstGeom prst="roundRect">
            <a:avLst>
              <a:gd name="adj" fmla="val 1954"/>
            </a:avLst>
          </a:prstGeom>
          <a:solidFill>
            <a:srgbClr val="FFFFFF"/>
          </a:solidFill>
          <a:ln w="19050">
            <a:solidFill>
              <a:srgbClr val="2571FF"/>
            </a:solidFill>
            <a:prstDash val="solid"/>
          </a:ln>
        </p:spPr>
      </p:sp>
      <p:sp>
        <p:nvSpPr>
          <p:cNvPr id="17" name="Shape 14"/>
          <p:cNvSpPr/>
          <p:nvPr/>
        </p:nvSpPr>
        <p:spPr>
          <a:xfrm>
            <a:off x="6229350" y="1485900"/>
            <a:ext cx="5333970" cy="628650"/>
          </a:xfrm>
          <a:prstGeom prst="roundRect">
            <a:avLst>
              <a:gd name="adj" fmla="val 12116"/>
            </a:avLst>
          </a:prstGeom>
          <a:solidFill>
            <a:srgbClr val="2571FF"/>
          </a:solidFill>
          <a:ln/>
        </p:spPr>
      </p:sp>
      <p:sp>
        <p:nvSpPr>
          <p:cNvPr id="18" name="Shape 15"/>
          <p:cNvSpPr/>
          <p:nvPr/>
        </p:nvSpPr>
        <p:spPr>
          <a:xfrm>
            <a:off x="6229350" y="1981230"/>
            <a:ext cx="5333970" cy="133320"/>
          </a:xfrm>
          <a:prstGeom prst="rect">
            <a:avLst/>
          </a:prstGeom>
          <a:solidFill>
            <a:srgbClr val="2571FF"/>
          </a:solidFill>
          <a:ln/>
        </p:spPr>
      </p:sp>
      <p:sp>
        <p:nvSpPr>
          <p:cNvPr id="19" name="Text 16"/>
          <p:cNvSpPr/>
          <p:nvPr/>
        </p:nvSpPr>
        <p:spPr>
          <a:xfrm>
            <a:off x="6210330" y="1485900"/>
            <a:ext cx="5372100" cy="628650"/>
          </a:xfrm>
          <a:prstGeom prst="rect">
            <a:avLst/>
          </a:prstGeom>
          <a:noFill/>
          <a:ln/>
        </p:spPr>
        <p:txBody>
          <a:bodyPr wrap="square" lIns="0" tIns="0" rIns="0" bIns="0" rtlCol="0" anchor="ctr"/>
          <a:lstStyle/>
          <a:p>
            <a:pPr algn="ctr" indent="0" marL="0">
              <a:lnSpc>
                <a:spcPct val="120000"/>
              </a:lnSpc>
              <a:buNone/>
            </a:pPr>
            <a:r>
              <a:rPr lang="ja-JP" altLang="en-US" sz="1725" b="1" dirty="0">
                <a:solidFill>
                  <a:srgbClr val="FFFFFF"/>
                </a:solidFill>
                <a:latin typeface="Noto Sans JP" pitchFamily="34" charset="0"/>
                <a:ea typeface="Noto Sans JP" pitchFamily="34" charset="-122"/>
                <a:cs typeface="Noto Sans JP" pitchFamily="34" charset="-120"/>
              </a:rPr>
              <a:t>正式料金表（B2-B4）</a:t>
            </a:r>
            <a:endParaRPr lang="ja-JP" sz="1725" dirty="0"/>
          </a:p>
        </p:txBody>
      </p:sp>
      <p:sp>
        <p:nvSpPr>
          <p:cNvPr id="20" name="Text 17"/>
          <p:cNvSpPr/>
          <p:nvPr/>
        </p:nvSpPr>
        <p:spPr>
          <a:xfrm>
            <a:off x="6457950" y="3076590"/>
            <a:ext cx="4876770" cy="276240"/>
          </a:xfrm>
          <a:prstGeom prst="rect">
            <a:avLst/>
          </a:prstGeom>
          <a:noFill/>
          <a:ln/>
        </p:spPr>
        <p:txBody>
          <a:bodyPr wrap="square" lIns="0" tIns="0" rIns="0" bIns="0" rtlCol="0" anchor="t"/>
          <a:lstStyle/>
          <a:p>
            <a:pPr algn="l" indent="0" marL="0">
              <a:lnSpc>
                <a:spcPct val="150000"/>
              </a:lnSpc>
              <a:buNone/>
            </a:pPr>
            <a:r>
              <a:rPr lang="ja-JP" altLang="en-US" sz="1425" dirty="0">
                <a:solidFill>
                  <a:srgbClr val="1A1A1A"/>
                </a:solidFill>
                <a:latin typeface="Noto Sans JP" pitchFamily="34" charset="0"/>
                <a:ea typeface="Noto Sans JP" pitchFamily="34" charset="-122"/>
                <a:cs typeface="Noto Sans JP" pitchFamily="34" charset="-120"/>
              </a:rPr>
              <a:t>無料枠は月100件</a:t>
            </a:r>
            <a:endParaRPr lang="ja-JP" sz="1425" dirty="0"/>
          </a:p>
        </p:txBody>
      </p:sp>
      <p:sp>
        <p:nvSpPr>
          <p:cNvPr id="21" name="Shape 18"/>
          <p:cNvSpPr/>
          <p:nvPr/>
        </p:nvSpPr>
        <p:spPr>
          <a:xfrm>
            <a:off x="6457950" y="3486150"/>
            <a:ext cx="4876770" cy="9510"/>
          </a:xfrm>
          <a:prstGeom prst="rect">
            <a:avLst/>
          </a:prstGeom>
          <a:solidFill>
            <a:srgbClr val="E5E5E5"/>
          </a:solidFill>
          <a:ln/>
        </p:spPr>
      </p:sp>
      <p:sp>
        <p:nvSpPr>
          <p:cNvPr id="22" name="Text 19"/>
          <p:cNvSpPr/>
          <p:nvPr/>
        </p:nvSpPr>
        <p:spPr>
          <a:xfrm>
            <a:off x="6457950" y="3648090"/>
            <a:ext cx="4876770" cy="276240"/>
          </a:xfrm>
          <a:prstGeom prst="rect">
            <a:avLst/>
          </a:prstGeom>
          <a:noFill/>
          <a:ln/>
        </p:spPr>
        <p:txBody>
          <a:bodyPr wrap="square" lIns="0" tIns="0" rIns="0" bIns="0" rtlCol="0" anchor="t"/>
          <a:lstStyle/>
          <a:p>
            <a:pPr algn="l" indent="0" marL="0">
              <a:lnSpc>
                <a:spcPct val="150000"/>
              </a:lnSpc>
              <a:buNone/>
            </a:pPr>
            <a:r>
              <a:rPr lang="ja-JP" altLang="en-US" sz="1425" dirty="0">
                <a:solidFill>
                  <a:srgbClr val="1A1A1A"/>
                </a:solidFill>
                <a:latin typeface="Noto Sans JP" pitchFamily="34" charset="0"/>
                <a:ea typeface="Noto Sans JP" pitchFamily="34" charset="-122"/>
                <a:cs typeface="Noto Sans JP" pitchFamily="34" charset="-120"/>
              </a:rPr>
              <a:t>個人・非商用限定</a:t>
            </a:r>
            <a:endParaRPr lang="ja-JP" sz="1425" dirty="0"/>
          </a:p>
        </p:txBody>
      </p:sp>
      <p:sp>
        <p:nvSpPr>
          <p:cNvPr id="23" name="Shape 20"/>
          <p:cNvSpPr/>
          <p:nvPr/>
        </p:nvSpPr>
        <p:spPr>
          <a:xfrm>
            <a:off x="6457950" y="4057650"/>
            <a:ext cx="4876770" cy="9510"/>
          </a:xfrm>
          <a:prstGeom prst="rect">
            <a:avLst/>
          </a:prstGeom>
          <a:solidFill>
            <a:srgbClr val="E5E5E5"/>
          </a:solidFill>
          <a:ln/>
        </p:spPr>
      </p:sp>
      <p:sp>
        <p:nvSpPr>
          <p:cNvPr id="24" name="Text 21"/>
          <p:cNvSpPr/>
          <p:nvPr/>
        </p:nvSpPr>
        <p:spPr>
          <a:xfrm>
            <a:off x="6457950" y="4219590"/>
            <a:ext cx="4876770" cy="276240"/>
          </a:xfrm>
          <a:prstGeom prst="rect">
            <a:avLst/>
          </a:prstGeom>
          <a:noFill/>
          <a:ln/>
        </p:spPr>
        <p:txBody>
          <a:bodyPr wrap="square" lIns="0" tIns="0" rIns="0" bIns="0" rtlCol="0" anchor="t"/>
          <a:lstStyle/>
          <a:p>
            <a:pPr algn="l" indent="0" marL="0">
              <a:lnSpc>
                <a:spcPct val="150000"/>
              </a:lnSpc>
              <a:buNone/>
            </a:pPr>
            <a:r>
              <a:rPr lang="ja-JP" altLang="en-US" sz="1425" dirty="0">
                <a:solidFill>
                  <a:srgbClr val="1A1A1A"/>
                </a:solidFill>
                <a:latin typeface="Noto Sans JP" pitchFamily="34" charset="0"/>
                <a:ea typeface="Noto Sans JP" pitchFamily="34" charset="-122"/>
                <a:cs typeface="Noto Sans JP" pitchFamily="34" charset="-120"/>
              </a:rPr>
              <a:t>無料版はPDF不可</a:t>
            </a:r>
            <a:endParaRPr lang="ja-JP" sz="1425" dirty="0"/>
          </a:p>
        </p:txBody>
      </p:sp>
      <p:sp>
        <p:nvSpPr>
          <p:cNvPr id="25" name="Shape 22"/>
          <p:cNvSpPr/>
          <p:nvPr/>
        </p:nvSpPr>
        <p:spPr>
          <a:xfrm>
            <a:off x="6457950" y="4629150"/>
            <a:ext cx="4876770" cy="9510"/>
          </a:xfrm>
          <a:prstGeom prst="rect">
            <a:avLst/>
          </a:prstGeom>
          <a:solidFill>
            <a:srgbClr val="E5E5E5"/>
          </a:solidFill>
          <a:ln/>
        </p:spPr>
      </p:sp>
      <p:sp>
        <p:nvSpPr>
          <p:cNvPr id="26" name="Text 23"/>
          <p:cNvSpPr/>
          <p:nvPr/>
        </p:nvSpPr>
        <p:spPr>
          <a:xfrm>
            <a:off x="6457950" y="4791090"/>
            <a:ext cx="4876770" cy="276240"/>
          </a:xfrm>
          <a:prstGeom prst="rect">
            <a:avLst/>
          </a:prstGeom>
          <a:noFill/>
          <a:ln/>
        </p:spPr>
        <p:txBody>
          <a:bodyPr wrap="square" lIns="0" tIns="0" rIns="0" bIns="0" rtlCol="0" anchor="t"/>
          <a:lstStyle/>
          <a:p>
            <a:pPr algn="l" indent="0" marL="0">
              <a:lnSpc>
                <a:spcPct val="150000"/>
              </a:lnSpc>
              <a:buNone/>
            </a:pPr>
            <a:r>
              <a:rPr lang="ja-JP" altLang="en-US" sz="1425" dirty="0">
                <a:solidFill>
                  <a:srgbClr val="1A1A1A"/>
                </a:solidFill>
                <a:latin typeface="Noto Sans JP" pitchFamily="34" charset="0"/>
                <a:ea typeface="Noto Sans JP" pitchFamily="34" charset="-122"/>
                <a:cs typeface="Noto Sans JP" pitchFamily="34" charset="-120"/>
              </a:rPr>
              <a:t>法人はチームプラン必須</a:t>
            </a:r>
            <a:endParaRPr lang="ja-JP" sz="1425" dirty="0"/>
          </a:p>
        </p:txBody>
      </p:sp>
      <p:sp>
        <p:nvSpPr>
          <p:cNvPr id="27" name="Text 24"/>
          <p:cNvSpPr/>
          <p:nvPr/>
        </p:nvSpPr>
        <p:spPr>
          <a:xfrm>
            <a:off x="609630" y="6534120"/>
            <a:ext cx="9829800" cy="152430"/>
          </a:xfrm>
          <a:prstGeom prst="rect">
            <a:avLst/>
          </a:prstGeom>
          <a:noFill/>
          <a:ln/>
        </p:spPr>
        <p:txBody>
          <a:bodyPr wrap="square" lIns="0" tIns="0" rIns="0" bIns="0" rtlCol="0" anchor="t"/>
          <a:lstStyle/>
          <a:p>
            <a:pPr algn="l" indent="0" marL="0">
              <a:lnSpc>
                <a:spcPct val="100000"/>
              </a:lnSpc>
              <a:buNone/>
            </a:pPr>
            <a:r>
              <a:rPr lang="ja-JP" altLang="en-US" sz="825" dirty="0">
                <a:solidFill>
                  <a:srgbClr val="666666"/>
                </a:solidFill>
                <a:latin typeface="Noto Sans JP" pitchFamily="34" charset="0"/>
                <a:ea typeface="Noto Sans JP" pitchFamily="34" charset="-122"/>
                <a:cs typeface="Noto Sans JP" pitchFamily="34" charset="-120"/>
              </a:rPr>
              <a:t>ミドリボックス試用計画と導入要件の検証</a:t>
            </a:r>
            <a:endParaRPr lang="ja-JP" sz="825" dirty="0"/>
          </a:p>
        </p:txBody>
      </p:sp>
      <p:sp>
        <p:nvSpPr>
          <p:cNvPr id="28" name="Text 25"/>
          <p:cNvSpPr/>
          <p:nvPr/>
        </p:nvSpPr>
        <p:spPr>
          <a:xfrm>
            <a:off x="10820370" y="6534120"/>
            <a:ext cx="761970" cy="152430"/>
          </a:xfrm>
          <a:prstGeom prst="rect">
            <a:avLst/>
          </a:prstGeom>
          <a:noFill/>
          <a:ln/>
        </p:spPr>
        <p:txBody>
          <a:bodyPr wrap="square" lIns="0" tIns="0" rIns="0" bIns="0" rtlCol="0" anchor="t"/>
          <a:lstStyle/>
          <a:p>
            <a:pPr algn="r" indent="0" marL="0">
              <a:lnSpc>
                <a:spcPct val="100000"/>
              </a:lnSpc>
              <a:buNone/>
            </a:pPr>
            <a:r>
              <a:rPr lang="ja-JP" altLang="en-US" sz="825" dirty="0">
                <a:solidFill>
                  <a:srgbClr val="666666"/>
                </a:solidFill>
                <a:latin typeface="Noto Sans JP" pitchFamily="34" charset="0"/>
                <a:ea typeface="Noto Sans JP" pitchFamily="34" charset="-122"/>
                <a:cs typeface="Noto Sans JP" pitchFamily="34" charset="-120"/>
              </a:rPr>
              <a:t>3 / 5</a:t>
            </a:r>
            <a:endParaRPr lang="ja-JP" sz="825" dirty="0"/>
          </a:p>
        </p:txBody>
      </p:sp>
      <p:sp>
        <p:nvSpPr>
          <p:cNvPr id="29" name="Rectangle 28"/>
          <p:cNvSpPr/>
          <p:nvPr/>
        </p:nvSpPr>
        <p:spPr>
          <a:xfrm>
            <a:off x="0" y="6858000"/>
            <a:ext cx="12191997" cy="1755646"/>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0" name="Picture 29" descr="watermark.png"/>
          <p:cNvPicPr>
            <a:picLocks noChangeAspect="1"/>
          </p:cNvPicPr>
          <p:nvPr/>
        </p:nvPicPr>
        <p:blipFill>
          <a:blip r:embed="rId4"/>
          <a:stretch>
            <a:fillRect/>
          </a:stretch>
        </p:blipFill>
        <p:spPr>
          <a:xfrm>
            <a:off x="6876288" y="7296911"/>
            <a:ext cx="4876798" cy="877823"/>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pic>
        <p:nvPicPr>
          <p:cNvPr id="2" name="Image 0" descr="/app/src/slidemaker_runtime/assets/backgrounds/content/bg-content-01.jpg">    </p:cNvPr>
          <p:cNvPicPr>
            <a:picLocks noChangeAspect="1"/>
          </p:cNvPicPr>
          <p:nvPr/>
        </p:nvPicPr>
        <p:blipFill>
          <a:blip r:embed="rId1"/>
          <a:srcRect l="0" r="0" t="0" b="0"/>
          <a:stretch/>
        </p:blipFill>
        <p:spPr>
          <a:xfrm>
            <a:off x="0" y="0"/>
            <a:ext cx="12191970" cy="6858000"/>
          </a:xfrm>
          <a:prstGeom prst="rect">
            <a:avLst/>
          </a:prstGeom>
        </p:spPr>
      </p:pic>
      <p:sp>
        <p:nvSpPr>
          <p:cNvPr id="3" name="sm:field:title"/>
          <p:cNvSpPr/>
          <p:nvPr/>
        </p:nvSpPr>
        <p:spPr>
          <a:xfrm>
            <a:off x="571500" y="514350"/>
            <a:ext cx="8477220" cy="400050"/>
          </a:xfrm>
          <a:prstGeom prst="rect">
            <a:avLst/>
          </a:prstGeom>
          <a:noFill/>
          <a:ln/>
        </p:spPr>
        <p:txBody>
          <a:bodyPr wrap="none" lIns="0" tIns="0" rIns="0" bIns="0" rtlCol="0" anchor="t"/>
          <a:lstStyle/>
          <a:p>
            <a:pPr algn="l" indent="0" marL="0">
              <a:lnSpc>
                <a:spcPct val="118000"/>
              </a:lnSpc>
              <a:buNone/>
            </a:pPr>
            <a:r>
              <a:rPr lang="ja-JP" altLang="en-US" sz="2700" b="1" dirty="0">
                <a:solidFill>
                  <a:srgbClr val="1A1A1A"/>
                </a:solidFill>
                <a:latin typeface="Noto Sans JP" pitchFamily="34" charset="0"/>
                <a:ea typeface="Noto Sans JP" pitchFamily="34" charset="-122"/>
                <a:cs typeface="Noto Sans JP" pitchFamily="34" charset="-120"/>
              </a:rPr>
              <a:t>要件を満たすプランの選定と予算適合性の確認</a:t>
            </a:r>
            <a:endParaRPr lang="ja-JP" sz="2700" dirty="0"/>
          </a:p>
        </p:txBody>
      </p:sp>
      <p:sp>
        <p:nvSpPr>
          <p:cNvPr id="4" name="sm:field:lead"/>
          <p:cNvSpPr/>
          <p:nvPr/>
        </p:nvSpPr>
        <p:spPr>
          <a:xfrm>
            <a:off x="609630" y="990570"/>
            <a:ext cx="10972800" cy="304770"/>
          </a:xfrm>
          <a:prstGeom prst="rect">
            <a:avLst/>
          </a:prstGeom>
          <a:noFill/>
          <a:ln/>
        </p:spPr>
        <p:txBody>
          <a:bodyPr wrap="none" lIns="0" tIns="0" rIns="0" bIns="0" rtlCol="0" anchor="t"/>
          <a:lstStyle/>
          <a:p>
            <a:pPr algn="l" indent="0" marL="0">
              <a:lnSpc>
                <a:spcPct val="150000"/>
              </a:lnSpc>
              <a:buNone/>
            </a:pPr>
            <a:r>
              <a:rPr lang="ja-JP" altLang="en-US" sz="1575" dirty="0">
                <a:solidFill>
                  <a:srgbClr val="666666"/>
                </a:solidFill>
                <a:latin typeface="Noto Sans JP" pitchFamily="34" charset="0"/>
                <a:ea typeface="Noto Sans JP" pitchFamily="34" charset="-122"/>
                <a:cs typeface="Noto Sans JP" pitchFamily="34" charset="-120"/>
              </a:rPr>
              <a:t>予算3,000円に対しチームプラン（2,400円）が適合、法人利用とPDF出力をカバーする（B3, C3）</a:t>
            </a:r>
            <a:endParaRPr lang="ja-JP" sz="1575" dirty="0"/>
          </a:p>
        </p:txBody>
      </p:sp>
      <p:sp>
        <p:nvSpPr>
          <p:cNvPr id="5" name="Shape 2"/>
          <p:cNvSpPr/>
          <p:nvPr/>
        </p:nvSpPr>
        <p:spPr>
          <a:xfrm>
            <a:off x="609630" y="1600200"/>
            <a:ext cx="5362590" cy="4743450"/>
          </a:xfrm>
          <a:prstGeom prst="roundRect">
            <a:avLst>
              <a:gd name="adj" fmla="val 2009"/>
            </a:avLst>
          </a:prstGeom>
          <a:solidFill>
            <a:srgbClr val="FFFFFF"/>
          </a:solidFill>
          <a:ln w="19050">
            <a:solidFill>
              <a:srgbClr val="E5E5E5"/>
            </a:solidFill>
            <a:prstDash val="solid"/>
          </a:ln>
        </p:spPr>
      </p:sp>
      <p:sp>
        <p:nvSpPr>
          <p:cNvPr id="6" name="Text 3"/>
          <p:cNvSpPr/>
          <p:nvPr/>
        </p:nvSpPr>
        <p:spPr>
          <a:xfrm>
            <a:off x="704820" y="1866930"/>
            <a:ext cx="5172121" cy="323880"/>
          </a:xfrm>
          <a:prstGeom prst="rect">
            <a:avLst/>
          </a:prstGeom>
          <a:noFill/>
          <a:ln/>
        </p:spPr>
        <p:txBody>
          <a:bodyPr wrap="square" lIns="0" tIns="0" rIns="0" bIns="0" rtlCol="0" anchor="t"/>
          <a:lstStyle/>
          <a:p>
            <a:pPr algn="ctr" indent="0" marL="0">
              <a:lnSpc>
                <a:spcPct val="120000"/>
              </a:lnSpc>
              <a:buNone/>
            </a:pPr>
            <a:r>
              <a:rPr lang="ja-JP" altLang="en-US" sz="1800" b="1" dirty="0">
                <a:solidFill>
                  <a:srgbClr val="1A1A1A"/>
                </a:solidFill>
                <a:latin typeface="Noto Sans JP" pitchFamily="34" charset="0"/>
                <a:ea typeface="Noto Sans JP" pitchFamily="34" charset="-122"/>
                <a:cs typeface="Noto Sans JP" pitchFamily="34" charset="-120"/>
              </a:rPr>
              <a:t>無料プラン</a:t>
            </a:r>
            <a:endParaRPr lang="ja-JP" sz="1800" dirty="0"/>
          </a:p>
        </p:txBody>
      </p:sp>
      <p:sp>
        <p:nvSpPr>
          <p:cNvPr id="7" name="Text 4"/>
          <p:cNvSpPr/>
          <p:nvPr/>
        </p:nvSpPr>
        <p:spPr>
          <a:xfrm>
            <a:off x="704820" y="2324130"/>
            <a:ext cx="5172121" cy="476220"/>
          </a:xfrm>
          <a:prstGeom prst="rect">
            <a:avLst/>
          </a:prstGeom>
          <a:noFill/>
          <a:ln/>
        </p:spPr>
        <p:txBody>
          <a:bodyPr wrap="none" lIns="0" tIns="0" rIns="0" bIns="0" rtlCol="0" anchor="t"/>
          <a:lstStyle/>
          <a:p>
            <a:pPr algn="ctr" indent="0" marL="0">
              <a:lnSpc>
                <a:spcPct val="110000"/>
              </a:lnSpc>
              <a:buNone/>
            </a:pPr>
            <a:r>
              <a:rPr lang="ja-JP" altLang="en-US" sz="3300" b="1" dirty="0">
                <a:solidFill>
                  <a:srgbClr val="2571FF"/>
                </a:solidFill>
                <a:latin typeface="Noto Sans JP" pitchFamily="34" charset="0"/>
                <a:ea typeface="Noto Sans JP" pitchFamily="34" charset="-122"/>
                <a:cs typeface="Noto Sans JP" pitchFamily="34" charset="-120"/>
              </a:rPr>
              <a:t>0円</a:t>
            </a:r>
            <a:endParaRPr lang="ja-JP" sz="3300" dirty="0"/>
          </a:p>
        </p:txBody>
      </p:sp>
      <p:sp>
        <p:nvSpPr>
          <p:cNvPr id="8" name="Text 5"/>
          <p:cNvSpPr/>
          <p:nvPr/>
        </p:nvSpPr>
        <p:spPr>
          <a:xfrm>
            <a:off x="704820" y="2857500"/>
            <a:ext cx="5172121" cy="228600"/>
          </a:xfrm>
          <a:prstGeom prst="rect">
            <a:avLst/>
          </a:prstGeom>
          <a:noFill/>
          <a:ln/>
        </p:spPr>
        <p:txBody>
          <a:bodyPr wrap="square" lIns="0" tIns="0" rIns="0" bIns="0" rtlCol="0" anchor="t"/>
          <a:lstStyle/>
          <a:p>
            <a:pPr algn="ctr" indent="0" marL="0">
              <a:lnSpc>
                <a:spcPct val="130000"/>
              </a:lnSpc>
              <a:buNone/>
            </a:pPr>
            <a:r>
              <a:rPr lang="ja-JP" altLang="en-US" sz="1200" dirty="0">
                <a:solidFill>
                  <a:srgbClr val="666666"/>
                </a:solidFill>
                <a:latin typeface="Noto Sans JP" pitchFamily="34" charset="0"/>
                <a:ea typeface="Noto Sans JP" pitchFamily="34" charset="-122"/>
                <a:cs typeface="Noto Sans JP" pitchFamily="34" charset="-120"/>
              </a:rPr>
              <a:t>商用利用不可（B2）</a:t>
            </a:r>
            <a:endParaRPr lang="ja-JP" sz="1200" dirty="0"/>
          </a:p>
        </p:txBody>
      </p:sp>
      <p:sp>
        <p:nvSpPr>
          <p:cNvPr id="9" name="Shape 6"/>
          <p:cNvSpPr/>
          <p:nvPr/>
        </p:nvSpPr>
        <p:spPr>
          <a:xfrm>
            <a:off x="876270" y="3276570"/>
            <a:ext cx="4829221" cy="9510"/>
          </a:xfrm>
          <a:prstGeom prst="rect">
            <a:avLst/>
          </a:prstGeom>
          <a:solidFill>
            <a:srgbClr val="E5E5E5"/>
          </a:solidFill>
          <a:ln/>
        </p:spPr>
      </p:sp>
      <p:sp>
        <p:nvSpPr>
          <p:cNvPr id="10" name="Text 7"/>
          <p:cNvSpPr/>
          <p:nvPr/>
        </p:nvSpPr>
        <p:spPr>
          <a:xfrm>
            <a:off x="876270" y="3476640"/>
            <a:ext cx="209580" cy="247620"/>
          </a:xfrm>
          <a:prstGeom prst="rect">
            <a:avLst/>
          </a:prstGeom>
          <a:noFill/>
          <a:ln/>
        </p:spPr>
        <p:txBody>
          <a:bodyPr wrap="square" lIns="0" tIns="0" rIns="0" bIns="0" rtlCol="0" anchor="t"/>
          <a:lstStyle/>
          <a:p>
            <a:pPr algn="l" indent="0" marL="0">
              <a:lnSpc>
                <a:spcPct val="120000"/>
              </a:lnSpc>
              <a:buNone/>
            </a:pPr>
            <a:r>
              <a:rPr lang="ja-JP" altLang="en-US" sz="1350" b="1" dirty="0">
                <a:solidFill>
                  <a:srgbClr val="2571FF"/>
                </a:solidFill>
                <a:latin typeface="Noto Sans JP" pitchFamily="34" charset="0"/>
                <a:ea typeface="Noto Sans JP" pitchFamily="34" charset="-122"/>
                <a:cs typeface="Noto Sans JP" pitchFamily="34" charset="-120"/>
              </a:rPr>
              <a:t>✓</a:t>
            </a:r>
            <a:endParaRPr lang="ja-JP" sz="1350" dirty="0"/>
          </a:p>
        </p:txBody>
      </p:sp>
      <p:sp>
        <p:nvSpPr>
          <p:cNvPr id="11" name="Text 8"/>
          <p:cNvSpPr/>
          <p:nvPr/>
        </p:nvSpPr>
        <p:spPr>
          <a:xfrm>
            <a:off x="1123980" y="3476640"/>
            <a:ext cx="4581510" cy="247620"/>
          </a:xfrm>
          <a:prstGeom prst="rect">
            <a:avLst/>
          </a:prstGeom>
          <a:noFill/>
          <a:ln/>
        </p:spPr>
        <p:txBody>
          <a:bodyPr wrap="square" lIns="0" tIns="0" rIns="0" bIns="0" rtlCol="0" anchor="t"/>
          <a:lstStyle/>
          <a:p>
            <a:pPr algn="l" indent="0" marL="0">
              <a:lnSpc>
                <a:spcPct val="145000"/>
              </a:lnSpc>
              <a:buNone/>
            </a:pPr>
            <a:r>
              <a:rPr lang="ja-JP" altLang="en-US" sz="1350" dirty="0">
                <a:solidFill>
                  <a:srgbClr val="1A1A1A"/>
                </a:solidFill>
                <a:latin typeface="Noto Sans JP" pitchFamily="34" charset="0"/>
                <a:ea typeface="Noto Sans JP" pitchFamily="34" charset="-122"/>
                <a:cs typeface="Noto Sans JP" pitchFamily="34" charset="-120"/>
              </a:rPr>
              <a:t>月間100件まで</a:t>
            </a:r>
            <a:endParaRPr lang="ja-JP" sz="1350" dirty="0"/>
          </a:p>
        </p:txBody>
      </p:sp>
      <p:sp>
        <p:nvSpPr>
          <p:cNvPr id="12" name="Text 9"/>
          <p:cNvSpPr/>
          <p:nvPr/>
        </p:nvSpPr>
        <p:spPr>
          <a:xfrm>
            <a:off x="876270" y="3848070"/>
            <a:ext cx="209580" cy="247620"/>
          </a:xfrm>
          <a:prstGeom prst="rect">
            <a:avLst/>
          </a:prstGeom>
          <a:noFill/>
          <a:ln/>
        </p:spPr>
        <p:txBody>
          <a:bodyPr wrap="square" lIns="0" tIns="0" rIns="0" bIns="0" rtlCol="0" anchor="t"/>
          <a:lstStyle/>
          <a:p>
            <a:pPr algn="l" indent="0" marL="0">
              <a:lnSpc>
                <a:spcPct val="120000"/>
              </a:lnSpc>
              <a:buNone/>
            </a:pPr>
            <a:r>
              <a:rPr lang="ja-JP" altLang="en-US" sz="1350" b="1" dirty="0">
                <a:solidFill>
                  <a:srgbClr val="2571FF"/>
                </a:solidFill>
                <a:latin typeface="Noto Sans JP" pitchFamily="34" charset="0"/>
                <a:ea typeface="Noto Sans JP" pitchFamily="34" charset="-122"/>
                <a:cs typeface="Noto Sans JP" pitchFamily="34" charset="-120"/>
              </a:rPr>
              <a:t>✓</a:t>
            </a:r>
            <a:endParaRPr lang="ja-JP" sz="1350" dirty="0"/>
          </a:p>
        </p:txBody>
      </p:sp>
      <p:sp>
        <p:nvSpPr>
          <p:cNvPr id="13" name="Text 10"/>
          <p:cNvSpPr/>
          <p:nvPr/>
        </p:nvSpPr>
        <p:spPr>
          <a:xfrm>
            <a:off x="1123980" y="3848070"/>
            <a:ext cx="4581510" cy="247620"/>
          </a:xfrm>
          <a:prstGeom prst="rect">
            <a:avLst/>
          </a:prstGeom>
          <a:noFill/>
          <a:ln/>
        </p:spPr>
        <p:txBody>
          <a:bodyPr wrap="square" lIns="0" tIns="0" rIns="0" bIns="0" rtlCol="0" anchor="t"/>
          <a:lstStyle/>
          <a:p>
            <a:pPr algn="l" indent="0" marL="0">
              <a:lnSpc>
                <a:spcPct val="145000"/>
              </a:lnSpc>
              <a:buNone/>
            </a:pPr>
            <a:r>
              <a:rPr lang="ja-JP" altLang="en-US" sz="1350" dirty="0">
                <a:solidFill>
                  <a:srgbClr val="1A1A1A"/>
                </a:solidFill>
                <a:latin typeface="Noto Sans JP" pitchFamily="34" charset="0"/>
                <a:ea typeface="Noto Sans JP" pitchFamily="34" charset="-122"/>
                <a:cs typeface="Noto Sans JP" pitchFamily="34" charset="-120"/>
              </a:rPr>
              <a:t>個人の非商用限定</a:t>
            </a:r>
            <a:endParaRPr lang="ja-JP" sz="1350" dirty="0"/>
          </a:p>
        </p:txBody>
      </p:sp>
      <p:sp>
        <p:nvSpPr>
          <p:cNvPr id="14" name="Text 11"/>
          <p:cNvSpPr/>
          <p:nvPr/>
        </p:nvSpPr>
        <p:spPr>
          <a:xfrm>
            <a:off x="876270" y="4219590"/>
            <a:ext cx="209580" cy="247620"/>
          </a:xfrm>
          <a:prstGeom prst="rect">
            <a:avLst/>
          </a:prstGeom>
          <a:noFill/>
          <a:ln/>
        </p:spPr>
        <p:txBody>
          <a:bodyPr wrap="square" lIns="0" tIns="0" rIns="0" bIns="0" rtlCol="0" anchor="t"/>
          <a:lstStyle/>
          <a:p>
            <a:pPr algn="l" indent="0" marL="0">
              <a:lnSpc>
                <a:spcPct val="120000"/>
              </a:lnSpc>
              <a:buNone/>
            </a:pPr>
            <a:r>
              <a:rPr lang="ja-JP" altLang="en-US" sz="1350" b="1" dirty="0">
                <a:solidFill>
                  <a:srgbClr val="2571FF"/>
                </a:solidFill>
                <a:latin typeface="Noto Sans JP" pitchFamily="34" charset="0"/>
                <a:ea typeface="Noto Sans JP" pitchFamily="34" charset="-122"/>
                <a:cs typeface="Noto Sans JP" pitchFamily="34" charset="-120"/>
              </a:rPr>
              <a:t>✓</a:t>
            </a:r>
            <a:endParaRPr lang="ja-JP" sz="1350" dirty="0"/>
          </a:p>
        </p:txBody>
      </p:sp>
      <p:sp>
        <p:nvSpPr>
          <p:cNvPr id="15" name="Text 12"/>
          <p:cNvSpPr/>
          <p:nvPr/>
        </p:nvSpPr>
        <p:spPr>
          <a:xfrm>
            <a:off x="1123980" y="4219590"/>
            <a:ext cx="4581510" cy="247620"/>
          </a:xfrm>
          <a:prstGeom prst="rect">
            <a:avLst/>
          </a:prstGeom>
          <a:noFill/>
          <a:ln/>
        </p:spPr>
        <p:txBody>
          <a:bodyPr wrap="square" lIns="0" tIns="0" rIns="0" bIns="0" rtlCol="0" anchor="t"/>
          <a:lstStyle/>
          <a:p>
            <a:pPr algn="l" indent="0" marL="0">
              <a:lnSpc>
                <a:spcPct val="145000"/>
              </a:lnSpc>
              <a:buNone/>
            </a:pPr>
            <a:r>
              <a:rPr lang="ja-JP" altLang="en-US" sz="1350" dirty="0">
                <a:solidFill>
                  <a:srgbClr val="1A1A1A"/>
                </a:solidFill>
                <a:latin typeface="Noto Sans JP" pitchFamily="34" charset="0"/>
                <a:ea typeface="Noto Sans JP" pitchFamily="34" charset="-122"/>
                <a:cs typeface="Noto Sans JP" pitchFamily="34" charset="-120"/>
              </a:rPr>
              <a:t>PDF書き出し不可</a:t>
            </a:r>
            <a:endParaRPr lang="ja-JP" sz="1350" dirty="0"/>
          </a:p>
        </p:txBody>
      </p:sp>
      <p:sp>
        <p:nvSpPr>
          <p:cNvPr id="16" name="Text 13"/>
          <p:cNvSpPr/>
          <p:nvPr/>
        </p:nvSpPr>
        <p:spPr>
          <a:xfrm>
            <a:off x="876270" y="4591020"/>
            <a:ext cx="209580" cy="247620"/>
          </a:xfrm>
          <a:prstGeom prst="rect">
            <a:avLst/>
          </a:prstGeom>
          <a:noFill/>
          <a:ln/>
        </p:spPr>
        <p:txBody>
          <a:bodyPr wrap="square" lIns="0" tIns="0" rIns="0" bIns="0" rtlCol="0" anchor="t"/>
          <a:lstStyle/>
          <a:p>
            <a:pPr algn="l" indent="0" marL="0">
              <a:lnSpc>
                <a:spcPct val="120000"/>
              </a:lnSpc>
              <a:buNone/>
            </a:pPr>
            <a:r>
              <a:rPr lang="ja-JP" altLang="en-US" sz="1350" b="1" dirty="0">
                <a:solidFill>
                  <a:srgbClr val="2571FF"/>
                </a:solidFill>
                <a:latin typeface="Noto Sans JP" pitchFamily="34" charset="0"/>
                <a:ea typeface="Noto Sans JP" pitchFamily="34" charset="-122"/>
                <a:cs typeface="Noto Sans JP" pitchFamily="34" charset="-120"/>
              </a:rPr>
              <a:t>✓</a:t>
            </a:r>
            <a:endParaRPr lang="ja-JP" sz="1350" dirty="0"/>
          </a:p>
        </p:txBody>
      </p:sp>
      <p:sp>
        <p:nvSpPr>
          <p:cNvPr id="17" name="Text 14"/>
          <p:cNvSpPr/>
          <p:nvPr/>
        </p:nvSpPr>
        <p:spPr>
          <a:xfrm>
            <a:off x="1123980" y="4591020"/>
            <a:ext cx="4581510" cy="247620"/>
          </a:xfrm>
          <a:prstGeom prst="rect">
            <a:avLst/>
          </a:prstGeom>
          <a:noFill/>
          <a:ln/>
        </p:spPr>
        <p:txBody>
          <a:bodyPr wrap="square" lIns="0" tIns="0" rIns="0" bIns="0" rtlCol="0" anchor="t"/>
          <a:lstStyle/>
          <a:p>
            <a:pPr algn="l" indent="0" marL="0">
              <a:lnSpc>
                <a:spcPct val="145000"/>
              </a:lnSpc>
              <a:buNone/>
            </a:pPr>
            <a:r>
              <a:rPr lang="ja-JP" altLang="en-US" sz="1350" dirty="0">
                <a:solidFill>
                  <a:srgbClr val="1A1A1A"/>
                </a:solidFill>
                <a:latin typeface="Noto Sans JP" pitchFamily="34" charset="0"/>
                <a:ea typeface="Noto Sans JP" pitchFamily="34" charset="-122"/>
                <a:cs typeface="Noto Sans JP" pitchFamily="34" charset="-120"/>
              </a:rPr>
              <a:t>法人試用には不適合</a:t>
            </a:r>
            <a:endParaRPr lang="ja-JP" sz="1350" dirty="0"/>
          </a:p>
        </p:txBody>
      </p:sp>
      <p:sp>
        <p:nvSpPr>
          <p:cNvPr id="18" name="Shape 15"/>
          <p:cNvSpPr/>
          <p:nvPr/>
        </p:nvSpPr>
        <p:spPr>
          <a:xfrm>
            <a:off x="6219840" y="1600200"/>
            <a:ext cx="5362590" cy="4743450"/>
          </a:xfrm>
          <a:prstGeom prst="roundRect">
            <a:avLst>
              <a:gd name="adj" fmla="val 2009"/>
            </a:avLst>
          </a:prstGeom>
          <a:solidFill>
            <a:srgbClr val="E8F1FF"/>
          </a:solidFill>
          <a:ln w="19050">
            <a:solidFill>
              <a:srgbClr val="2571FF"/>
            </a:solidFill>
            <a:prstDash val="solid"/>
          </a:ln>
        </p:spPr>
      </p:sp>
      <p:sp>
        <p:nvSpPr>
          <p:cNvPr id="19" name="Shape 16"/>
          <p:cNvSpPr/>
          <p:nvPr/>
        </p:nvSpPr>
        <p:spPr>
          <a:xfrm>
            <a:off x="8539124" y="1438260"/>
            <a:ext cx="723930" cy="323880"/>
          </a:xfrm>
          <a:prstGeom prst="roundRect">
            <a:avLst>
              <a:gd name="adj" fmla="val 50000"/>
            </a:avLst>
          </a:prstGeom>
          <a:solidFill>
            <a:srgbClr val="2571FF"/>
          </a:solidFill>
          <a:ln/>
        </p:spPr>
      </p:sp>
      <p:sp>
        <p:nvSpPr>
          <p:cNvPr id="20" name="Text 17"/>
          <p:cNvSpPr/>
          <p:nvPr/>
        </p:nvSpPr>
        <p:spPr>
          <a:xfrm>
            <a:off x="8539124" y="1438260"/>
            <a:ext cx="723930" cy="323880"/>
          </a:xfrm>
          <a:prstGeom prst="rect">
            <a:avLst/>
          </a:prstGeom>
          <a:noFill/>
          <a:ln/>
        </p:spPr>
        <p:txBody>
          <a:bodyPr wrap="square" lIns="0" tIns="0" rIns="0" bIns="0" rtlCol="0" anchor="ctr"/>
          <a:lstStyle/>
          <a:p>
            <a:pPr algn="ctr" indent="0" marL="0">
              <a:lnSpc>
                <a:spcPct val="100000"/>
              </a:lnSpc>
              <a:buNone/>
            </a:pPr>
            <a:r>
              <a:rPr lang="ja-JP" altLang="en-US" sz="1200" b="1" dirty="0">
                <a:solidFill>
                  <a:srgbClr val="FFFFFF"/>
                </a:solidFill>
                <a:latin typeface="Noto Sans JP" pitchFamily="34" charset="0"/>
                <a:ea typeface="Noto Sans JP" pitchFamily="34" charset="-122"/>
                <a:cs typeface="Noto Sans JP" pitchFamily="34" charset="-120"/>
              </a:rPr>
              <a:t>推奨</a:t>
            </a:r>
            <a:endParaRPr lang="ja-JP" sz="1200" dirty="0"/>
          </a:p>
        </p:txBody>
      </p:sp>
      <p:sp>
        <p:nvSpPr>
          <p:cNvPr id="21" name="Text 18"/>
          <p:cNvSpPr/>
          <p:nvPr/>
        </p:nvSpPr>
        <p:spPr>
          <a:xfrm>
            <a:off x="6315121" y="1866930"/>
            <a:ext cx="5172121" cy="323880"/>
          </a:xfrm>
          <a:prstGeom prst="rect">
            <a:avLst/>
          </a:prstGeom>
          <a:noFill/>
          <a:ln/>
        </p:spPr>
        <p:txBody>
          <a:bodyPr wrap="square" lIns="0" tIns="0" rIns="0" bIns="0" rtlCol="0" anchor="t"/>
          <a:lstStyle/>
          <a:p>
            <a:pPr algn="ctr" indent="0" marL="0">
              <a:lnSpc>
                <a:spcPct val="120000"/>
              </a:lnSpc>
              <a:buNone/>
            </a:pPr>
            <a:r>
              <a:rPr lang="ja-JP" altLang="en-US" sz="1800" b="1" dirty="0">
                <a:solidFill>
                  <a:srgbClr val="1A1A1A"/>
                </a:solidFill>
                <a:latin typeface="Noto Sans JP" pitchFamily="34" charset="0"/>
                <a:ea typeface="Noto Sans JP" pitchFamily="34" charset="-122"/>
                <a:cs typeface="Noto Sans JP" pitchFamily="34" charset="-120"/>
              </a:rPr>
              <a:t>チームプラン</a:t>
            </a:r>
            <a:endParaRPr lang="ja-JP" sz="1800" dirty="0"/>
          </a:p>
        </p:txBody>
      </p:sp>
      <p:sp>
        <p:nvSpPr>
          <p:cNvPr id="22" name="Text 19"/>
          <p:cNvSpPr/>
          <p:nvPr/>
        </p:nvSpPr>
        <p:spPr>
          <a:xfrm>
            <a:off x="6315121" y="2324130"/>
            <a:ext cx="5172121" cy="476220"/>
          </a:xfrm>
          <a:prstGeom prst="rect">
            <a:avLst/>
          </a:prstGeom>
          <a:noFill/>
          <a:ln/>
        </p:spPr>
        <p:txBody>
          <a:bodyPr wrap="none" lIns="0" tIns="0" rIns="0" bIns="0" rtlCol="0" anchor="t"/>
          <a:lstStyle/>
          <a:p>
            <a:pPr algn="ctr" indent="0" marL="0">
              <a:lnSpc>
                <a:spcPct val="110000"/>
              </a:lnSpc>
              <a:buNone/>
            </a:pPr>
            <a:r>
              <a:rPr lang="ja-JP" altLang="en-US" sz="3300" b="1" dirty="0">
                <a:solidFill>
                  <a:srgbClr val="2571FF"/>
                </a:solidFill>
                <a:latin typeface="Noto Sans JP" pitchFamily="34" charset="0"/>
                <a:ea typeface="Noto Sans JP" pitchFamily="34" charset="-122"/>
                <a:cs typeface="Noto Sans JP" pitchFamily="34" charset="-120"/>
              </a:rPr>
              <a:t>2,400円</a:t>
            </a:r>
            <a:endParaRPr lang="ja-JP" sz="3300" dirty="0"/>
          </a:p>
        </p:txBody>
      </p:sp>
      <p:sp>
        <p:nvSpPr>
          <p:cNvPr id="23" name="Text 20"/>
          <p:cNvSpPr/>
          <p:nvPr/>
        </p:nvSpPr>
        <p:spPr>
          <a:xfrm>
            <a:off x="6315121" y="2857500"/>
            <a:ext cx="5172121" cy="228600"/>
          </a:xfrm>
          <a:prstGeom prst="rect">
            <a:avLst/>
          </a:prstGeom>
          <a:noFill/>
          <a:ln/>
        </p:spPr>
        <p:txBody>
          <a:bodyPr wrap="square" lIns="0" tIns="0" rIns="0" bIns="0" rtlCol="0" anchor="t"/>
          <a:lstStyle/>
          <a:p>
            <a:pPr algn="ctr" indent="0" marL="0">
              <a:lnSpc>
                <a:spcPct val="130000"/>
              </a:lnSpc>
              <a:buNone/>
            </a:pPr>
            <a:r>
              <a:rPr lang="ja-JP" altLang="en-US" sz="1200" dirty="0">
                <a:solidFill>
                  <a:srgbClr val="666666"/>
                </a:solidFill>
                <a:latin typeface="Noto Sans JP" pitchFamily="34" charset="0"/>
                <a:ea typeface="Noto Sans JP" pitchFamily="34" charset="-122"/>
                <a:cs typeface="Noto Sans JP" pitchFamily="34" charset="-120"/>
              </a:rPr>
              <a:t>税込/3人まで（B3）</a:t>
            </a:r>
            <a:endParaRPr lang="ja-JP" sz="1200" dirty="0"/>
          </a:p>
        </p:txBody>
      </p:sp>
      <p:sp>
        <p:nvSpPr>
          <p:cNvPr id="24" name="Shape 21"/>
          <p:cNvSpPr/>
          <p:nvPr/>
        </p:nvSpPr>
        <p:spPr>
          <a:xfrm>
            <a:off x="6486571" y="3276570"/>
            <a:ext cx="4829221" cy="9510"/>
          </a:xfrm>
          <a:prstGeom prst="rect">
            <a:avLst/>
          </a:prstGeom>
          <a:solidFill>
            <a:srgbClr val="2571FF"/>
          </a:solidFill>
          <a:ln/>
        </p:spPr>
      </p:sp>
      <p:sp>
        <p:nvSpPr>
          <p:cNvPr id="25" name="Text 22"/>
          <p:cNvSpPr/>
          <p:nvPr/>
        </p:nvSpPr>
        <p:spPr>
          <a:xfrm>
            <a:off x="6486571" y="3476640"/>
            <a:ext cx="209580" cy="247620"/>
          </a:xfrm>
          <a:prstGeom prst="rect">
            <a:avLst/>
          </a:prstGeom>
          <a:noFill/>
          <a:ln/>
        </p:spPr>
        <p:txBody>
          <a:bodyPr wrap="square" lIns="0" tIns="0" rIns="0" bIns="0" rtlCol="0" anchor="t"/>
          <a:lstStyle/>
          <a:p>
            <a:pPr algn="l" indent="0" marL="0">
              <a:lnSpc>
                <a:spcPct val="120000"/>
              </a:lnSpc>
              <a:buNone/>
            </a:pPr>
            <a:r>
              <a:rPr lang="ja-JP" altLang="en-US" sz="1350" b="1" dirty="0">
                <a:solidFill>
                  <a:srgbClr val="2571FF"/>
                </a:solidFill>
                <a:latin typeface="Noto Sans JP" pitchFamily="34" charset="0"/>
                <a:ea typeface="Noto Sans JP" pitchFamily="34" charset="-122"/>
                <a:cs typeface="Noto Sans JP" pitchFamily="34" charset="-120"/>
              </a:rPr>
              <a:t>✓</a:t>
            </a:r>
            <a:endParaRPr lang="ja-JP" sz="1350" dirty="0"/>
          </a:p>
        </p:txBody>
      </p:sp>
      <p:sp>
        <p:nvSpPr>
          <p:cNvPr id="26" name="Text 23"/>
          <p:cNvSpPr/>
          <p:nvPr/>
        </p:nvSpPr>
        <p:spPr>
          <a:xfrm>
            <a:off x="6734190" y="3476640"/>
            <a:ext cx="4581510" cy="247620"/>
          </a:xfrm>
          <a:prstGeom prst="rect">
            <a:avLst/>
          </a:prstGeom>
          <a:noFill/>
          <a:ln/>
        </p:spPr>
        <p:txBody>
          <a:bodyPr wrap="square" lIns="0" tIns="0" rIns="0" bIns="0" rtlCol="0" anchor="t"/>
          <a:lstStyle/>
          <a:p>
            <a:pPr algn="l" indent="0" marL="0">
              <a:lnSpc>
                <a:spcPct val="145000"/>
              </a:lnSpc>
              <a:buNone/>
            </a:pPr>
            <a:r>
              <a:rPr lang="ja-JP" altLang="en-US" sz="1350" dirty="0">
                <a:solidFill>
                  <a:srgbClr val="1A1A1A"/>
                </a:solidFill>
                <a:latin typeface="Noto Sans JP" pitchFamily="34" charset="0"/>
                <a:ea typeface="Noto Sans JP" pitchFamily="34" charset="-122"/>
                <a:cs typeface="Noto Sans JP" pitchFamily="34" charset="-120"/>
              </a:rPr>
              <a:t>月間1,000件まで</a:t>
            </a:r>
            <a:endParaRPr lang="ja-JP" sz="1350" dirty="0"/>
          </a:p>
        </p:txBody>
      </p:sp>
      <p:sp>
        <p:nvSpPr>
          <p:cNvPr id="27" name="Text 24"/>
          <p:cNvSpPr/>
          <p:nvPr/>
        </p:nvSpPr>
        <p:spPr>
          <a:xfrm>
            <a:off x="6486571" y="3848070"/>
            <a:ext cx="209580" cy="247620"/>
          </a:xfrm>
          <a:prstGeom prst="rect">
            <a:avLst/>
          </a:prstGeom>
          <a:noFill/>
          <a:ln/>
        </p:spPr>
        <p:txBody>
          <a:bodyPr wrap="square" lIns="0" tIns="0" rIns="0" bIns="0" rtlCol="0" anchor="t"/>
          <a:lstStyle/>
          <a:p>
            <a:pPr algn="l" indent="0" marL="0">
              <a:lnSpc>
                <a:spcPct val="120000"/>
              </a:lnSpc>
              <a:buNone/>
            </a:pPr>
            <a:r>
              <a:rPr lang="ja-JP" altLang="en-US" sz="1350" b="1" dirty="0">
                <a:solidFill>
                  <a:srgbClr val="2571FF"/>
                </a:solidFill>
                <a:latin typeface="Noto Sans JP" pitchFamily="34" charset="0"/>
                <a:ea typeface="Noto Sans JP" pitchFamily="34" charset="-122"/>
                <a:cs typeface="Noto Sans JP" pitchFamily="34" charset="-120"/>
              </a:rPr>
              <a:t>✓</a:t>
            </a:r>
            <a:endParaRPr lang="ja-JP" sz="1350" dirty="0"/>
          </a:p>
        </p:txBody>
      </p:sp>
      <p:sp>
        <p:nvSpPr>
          <p:cNvPr id="28" name="Text 25"/>
          <p:cNvSpPr/>
          <p:nvPr/>
        </p:nvSpPr>
        <p:spPr>
          <a:xfrm>
            <a:off x="6734190" y="3848070"/>
            <a:ext cx="4581510" cy="247620"/>
          </a:xfrm>
          <a:prstGeom prst="rect">
            <a:avLst/>
          </a:prstGeom>
          <a:noFill/>
          <a:ln/>
        </p:spPr>
        <p:txBody>
          <a:bodyPr wrap="square" lIns="0" tIns="0" rIns="0" bIns="0" rtlCol="0" anchor="t"/>
          <a:lstStyle/>
          <a:p>
            <a:pPr algn="l" indent="0" marL="0">
              <a:lnSpc>
                <a:spcPct val="145000"/>
              </a:lnSpc>
              <a:buNone/>
            </a:pPr>
            <a:r>
              <a:rPr lang="ja-JP" altLang="en-US" sz="1350" dirty="0">
                <a:solidFill>
                  <a:srgbClr val="1A1A1A"/>
                </a:solidFill>
                <a:latin typeface="Noto Sans JP" pitchFamily="34" charset="0"/>
                <a:ea typeface="Noto Sans JP" pitchFamily="34" charset="-122"/>
                <a:cs typeface="Noto Sans JP" pitchFamily="34" charset="-120"/>
              </a:rPr>
              <a:t>法人利用に対応</a:t>
            </a:r>
            <a:endParaRPr lang="ja-JP" sz="1350" dirty="0"/>
          </a:p>
        </p:txBody>
      </p:sp>
      <p:sp>
        <p:nvSpPr>
          <p:cNvPr id="29" name="Text 26"/>
          <p:cNvSpPr/>
          <p:nvPr/>
        </p:nvSpPr>
        <p:spPr>
          <a:xfrm>
            <a:off x="6486571" y="4219590"/>
            <a:ext cx="209580" cy="247620"/>
          </a:xfrm>
          <a:prstGeom prst="rect">
            <a:avLst/>
          </a:prstGeom>
          <a:noFill/>
          <a:ln/>
        </p:spPr>
        <p:txBody>
          <a:bodyPr wrap="square" lIns="0" tIns="0" rIns="0" bIns="0" rtlCol="0" anchor="t"/>
          <a:lstStyle/>
          <a:p>
            <a:pPr algn="l" indent="0" marL="0">
              <a:lnSpc>
                <a:spcPct val="120000"/>
              </a:lnSpc>
              <a:buNone/>
            </a:pPr>
            <a:r>
              <a:rPr lang="ja-JP" altLang="en-US" sz="1350" b="1" dirty="0">
                <a:solidFill>
                  <a:srgbClr val="2571FF"/>
                </a:solidFill>
                <a:latin typeface="Noto Sans JP" pitchFamily="34" charset="0"/>
                <a:ea typeface="Noto Sans JP" pitchFamily="34" charset="-122"/>
                <a:cs typeface="Noto Sans JP" pitchFamily="34" charset="-120"/>
              </a:rPr>
              <a:t>✓</a:t>
            </a:r>
            <a:endParaRPr lang="ja-JP" sz="1350" dirty="0"/>
          </a:p>
        </p:txBody>
      </p:sp>
      <p:sp>
        <p:nvSpPr>
          <p:cNvPr id="30" name="Text 27"/>
          <p:cNvSpPr/>
          <p:nvPr/>
        </p:nvSpPr>
        <p:spPr>
          <a:xfrm>
            <a:off x="6734190" y="4219590"/>
            <a:ext cx="4581510" cy="247620"/>
          </a:xfrm>
          <a:prstGeom prst="rect">
            <a:avLst/>
          </a:prstGeom>
          <a:noFill/>
          <a:ln/>
        </p:spPr>
        <p:txBody>
          <a:bodyPr wrap="square" lIns="0" tIns="0" rIns="0" bIns="0" rtlCol="0" anchor="t"/>
          <a:lstStyle/>
          <a:p>
            <a:pPr algn="l" indent="0" marL="0">
              <a:lnSpc>
                <a:spcPct val="145000"/>
              </a:lnSpc>
              <a:buNone/>
            </a:pPr>
            <a:r>
              <a:rPr lang="ja-JP" altLang="en-US" sz="1350" dirty="0">
                <a:solidFill>
                  <a:srgbClr val="1A1A1A"/>
                </a:solidFill>
                <a:latin typeface="Noto Sans JP" pitchFamily="34" charset="0"/>
                <a:ea typeface="Noto Sans JP" pitchFamily="34" charset="-122"/>
                <a:cs typeface="Noto Sans JP" pitchFamily="34" charset="-120"/>
              </a:rPr>
              <a:t>PDF書き出し対応</a:t>
            </a:r>
            <a:endParaRPr lang="ja-JP" sz="1350" dirty="0"/>
          </a:p>
        </p:txBody>
      </p:sp>
      <p:sp>
        <p:nvSpPr>
          <p:cNvPr id="31" name="Text 28"/>
          <p:cNvSpPr/>
          <p:nvPr/>
        </p:nvSpPr>
        <p:spPr>
          <a:xfrm>
            <a:off x="6486571" y="4591020"/>
            <a:ext cx="209580" cy="247620"/>
          </a:xfrm>
          <a:prstGeom prst="rect">
            <a:avLst/>
          </a:prstGeom>
          <a:noFill/>
          <a:ln/>
        </p:spPr>
        <p:txBody>
          <a:bodyPr wrap="square" lIns="0" tIns="0" rIns="0" bIns="0" rtlCol="0" anchor="t"/>
          <a:lstStyle/>
          <a:p>
            <a:pPr algn="l" indent="0" marL="0">
              <a:lnSpc>
                <a:spcPct val="120000"/>
              </a:lnSpc>
              <a:buNone/>
            </a:pPr>
            <a:r>
              <a:rPr lang="ja-JP" altLang="en-US" sz="1350" b="1" dirty="0">
                <a:solidFill>
                  <a:srgbClr val="2571FF"/>
                </a:solidFill>
                <a:latin typeface="Noto Sans JP" pitchFamily="34" charset="0"/>
                <a:ea typeface="Noto Sans JP" pitchFamily="34" charset="-122"/>
                <a:cs typeface="Noto Sans JP" pitchFamily="34" charset="-120"/>
              </a:rPr>
              <a:t>✓</a:t>
            </a:r>
            <a:endParaRPr lang="ja-JP" sz="1350" dirty="0"/>
          </a:p>
        </p:txBody>
      </p:sp>
      <p:sp>
        <p:nvSpPr>
          <p:cNvPr id="32" name="Text 29"/>
          <p:cNvSpPr/>
          <p:nvPr/>
        </p:nvSpPr>
        <p:spPr>
          <a:xfrm>
            <a:off x="6734190" y="4591020"/>
            <a:ext cx="4581510" cy="247620"/>
          </a:xfrm>
          <a:prstGeom prst="rect">
            <a:avLst/>
          </a:prstGeom>
          <a:noFill/>
          <a:ln/>
        </p:spPr>
        <p:txBody>
          <a:bodyPr wrap="square" lIns="0" tIns="0" rIns="0" bIns="0" rtlCol="0" anchor="t"/>
          <a:lstStyle/>
          <a:p>
            <a:pPr algn="l" indent="0" marL="0">
              <a:lnSpc>
                <a:spcPct val="145000"/>
              </a:lnSpc>
              <a:buNone/>
            </a:pPr>
            <a:r>
              <a:rPr lang="ja-JP" altLang="en-US" sz="1350" dirty="0">
                <a:solidFill>
                  <a:srgbClr val="1A1A1A"/>
                </a:solidFill>
                <a:latin typeface="Noto Sans JP" pitchFamily="34" charset="0"/>
                <a:ea typeface="Noto Sans JP" pitchFamily="34" charset="-122"/>
                <a:cs typeface="Noto Sans JP" pitchFamily="34" charset="-120"/>
              </a:rPr>
              <a:t>予算3,000円以内</a:t>
            </a:r>
            <a:endParaRPr lang="ja-JP" sz="1350" dirty="0"/>
          </a:p>
        </p:txBody>
      </p:sp>
      <p:sp>
        <p:nvSpPr>
          <p:cNvPr id="33" name="Text 30"/>
          <p:cNvSpPr/>
          <p:nvPr/>
        </p:nvSpPr>
        <p:spPr>
          <a:xfrm>
            <a:off x="609630" y="6534120"/>
            <a:ext cx="9829800" cy="152430"/>
          </a:xfrm>
          <a:prstGeom prst="rect">
            <a:avLst/>
          </a:prstGeom>
          <a:noFill/>
          <a:ln/>
        </p:spPr>
        <p:txBody>
          <a:bodyPr wrap="square" lIns="0" tIns="0" rIns="0" bIns="0" rtlCol="0" anchor="t"/>
          <a:lstStyle/>
          <a:p>
            <a:pPr algn="l" indent="0" marL="0">
              <a:lnSpc>
                <a:spcPct val="100000"/>
              </a:lnSpc>
              <a:buNone/>
            </a:pPr>
            <a:r>
              <a:rPr lang="ja-JP" altLang="en-US" sz="825" dirty="0">
                <a:solidFill>
                  <a:srgbClr val="666666"/>
                </a:solidFill>
                <a:latin typeface="Noto Sans JP" pitchFamily="34" charset="0"/>
                <a:ea typeface="Noto Sans JP" pitchFamily="34" charset="-122"/>
                <a:cs typeface="Noto Sans JP" pitchFamily="34" charset="-120"/>
              </a:rPr>
              <a:t>ミドリボックス試用計画と導入要件の検証</a:t>
            </a:r>
            <a:endParaRPr lang="ja-JP" sz="825" dirty="0"/>
          </a:p>
        </p:txBody>
      </p:sp>
      <p:sp>
        <p:nvSpPr>
          <p:cNvPr id="34" name="Text 31"/>
          <p:cNvSpPr/>
          <p:nvPr/>
        </p:nvSpPr>
        <p:spPr>
          <a:xfrm>
            <a:off x="10820370" y="6534120"/>
            <a:ext cx="761970" cy="152430"/>
          </a:xfrm>
          <a:prstGeom prst="rect">
            <a:avLst/>
          </a:prstGeom>
          <a:noFill/>
          <a:ln/>
        </p:spPr>
        <p:txBody>
          <a:bodyPr wrap="square" lIns="0" tIns="0" rIns="0" bIns="0" rtlCol="0" anchor="t"/>
          <a:lstStyle/>
          <a:p>
            <a:pPr algn="r" indent="0" marL="0">
              <a:lnSpc>
                <a:spcPct val="100000"/>
              </a:lnSpc>
              <a:buNone/>
            </a:pPr>
            <a:r>
              <a:rPr lang="ja-JP" altLang="en-US" sz="825" dirty="0">
                <a:solidFill>
                  <a:srgbClr val="666666"/>
                </a:solidFill>
                <a:latin typeface="Noto Sans JP" pitchFamily="34" charset="0"/>
                <a:ea typeface="Noto Sans JP" pitchFamily="34" charset="-122"/>
                <a:cs typeface="Noto Sans JP" pitchFamily="34" charset="-120"/>
              </a:rPr>
              <a:t>4 / 5</a:t>
            </a:r>
            <a:endParaRPr lang="ja-JP" sz="825" dirty="0"/>
          </a:p>
        </p:txBody>
      </p:sp>
      <p:sp>
        <p:nvSpPr>
          <p:cNvPr id="35" name="Rectangle 34"/>
          <p:cNvSpPr/>
          <p:nvPr/>
        </p:nvSpPr>
        <p:spPr>
          <a:xfrm>
            <a:off x="0" y="6858000"/>
            <a:ext cx="12191997" cy="1755646"/>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6" name="Picture 35" descr="watermark.png"/>
          <p:cNvPicPr>
            <a:picLocks noChangeAspect="1"/>
          </p:cNvPicPr>
          <p:nvPr/>
        </p:nvPicPr>
        <p:blipFill>
          <a:blip r:embed="rId4"/>
          <a:stretch>
            <a:fillRect/>
          </a:stretch>
        </p:blipFill>
        <p:spPr>
          <a:xfrm>
            <a:off x="6876288" y="7296911"/>
            <a:ext cx="4876798" cy="877823"/>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pic>
        <p:nvPicPr>
          <p:cNvPr id="2" name="Image 0" descr="/app/src/slidemaker_runtime/assets/backgrounds/content/bg-content-01.jpg">    </p:cNvPr>
          <p:cNvPicPr>
            <a:picLocks noChangeAspect="1"/>
          </p:cNvPicPr>
          <p:nvPr/>
        </p:nvPicPr>
        <p:blipFill>
          <a:blip r:embed="rId1"/>
          <a:srcRect l="0" r="0" t="0" b="0"/>
          <a:stretch/>
        </p:blipFill>
        <p:spPr>
          <a:xfrm>
            <a:off x="0" y="0"/>
            <a:ext cx="12191970" cy="6858000"/>
          </a:xfrm>
          <a:prstGeom prst="rect">
            <a:avLst/>
          </a:prstGeom>
        </p:spPr>
      </p:pic>
      <p:sp>
        <p:nvSpPr>
          <p:cNvPr id="3" name="sm:field:title"/>
          <p:cNvSpPr/>
          <p:nvPr/>
        </p:nvSpPr>
        <p:spPr>
          <a:xfrm>
            <a:off x="571500" y="514350"/>
            <a:ext cx="8477220" cy="400050"/>
          </a:xfrm>
          <a:prstGeom prst="rect">
            <a:avLst/>
          </a:prstGeom>
          <a:noFill/>
          <a:ln/>
        </p:spPr>
        <p:txBody>
          <a:bodyPr wrap="none" lIns="0" tIns="0" rIns="0" bIns="0" rtlCol="0" anchor="t"/>
          <a:lstStyle/>
          <a:p>
            <a:pPr algn="l" indent="0" marL="0">
              <a:lnSpc>
                <a:spcPct val="118000"/>
              </a:lnSpc>
              <a:buNone/>
            </a:pPr>
            <a:r>
              <a:rPr lang="ja-JP" altLang="en-US" sz="2700" b="1" dirty="0">
                <a:solidFill>
                  <a:srgbClr val="1A1A1A"/>
                </a:solidFill>
                <a:latin typeface="Noto Sans JP" pitchFamily="34" charset="0"/>
                <a:ea typeface="Noto Sans JP" pitchFamily="34" charset="-122"/>
                <a:cs typeface="Noto Sans JP" pitchFamily="34" charset="-120"/>
              </a:rPr>
              <a:t>次アクションと未確認事項</a:t>
            </a:r>
            <a:endParaRPr lang="ja-JP" sz="2700" dirty="0"/>
          </a:p>
        </p:txBody>
      </p:sp>
      <p:sp>
        <p:nvSpPr>
          <p:cNvPr id="4" name="sm:field:lead"/>
          <p:cNvSpPr/>
          <p:nvPr/>
        </p:nvSpPr>
        <p:spPr>
          <a:xfrm>
            <a:off x="609630" y="990570"/>
            <a:ext cx="10972800" cy="304770"/>
          </a:xfrm>
          <a:prstGeom prst="rect">
            <a:avLst/>
          </a:prstGeom>
          <a:noFill/>
          <a:ln/>
        </p:spPr>
        <p:txBody>
          <a:bodyPr wrap="none" lIns="0" tIns="0" rIns="0" bIns="0" rtlCol="0" anchor="t"/>
          <a:lstStyle/>
          <a:p>
            <a:pPr algn="l" indent="0" marL="0">
              <a:lnSpc>
                <a:spcPct val="150000"/>
              </a:lnSpc>
              <a:buNone/>
            </a:pPr>
            <a:r>
              <a:rPr lang="ja-JP" altLang="en-US" sz="1575" dirty="0">
                <a:solidFill>
                  <a:srgbClr val="666666"/>
                </a:solidFill>
                <a:latin typeface="Noto Sans JP" pitchFamily="34" charset="0"/>
                <a:ea typeface="Noto Sans JP" pitchFamily="34" charset="-122"/>
                <a:cs typeface="Noto Sans JP" pitchFamily="34" charset="-120"/>
              </a:rPr>
              <a:t>利用承認を得て試用を開始し、PDF出力可否や承認者等の不明点を並行して確認する（A8, C5）</a:t>
            </a:r>
            <a:endParaRPr lang="ja-JP" sz="1575" dirty="0"/>
          </a:p>
        </p:txBody>
      </p:sp>
      <p:sp>
        <p:nvSpPr>
          <p:cNvPr id="5" name="Shape 2"/>
          <p:cNvSpPr/>
          <p:nvPr/>
        </p:nvSpPr>
        <p:spPr>
          <a:xfrm>
            <a:off x="3243285" y="3429000"/>
            <a:ext cx="133320" cy="152430"/>
          </a:xfrm>
          <a:prstGeom prst="rightArrow">
            <a:avLst/>
          </a:prstGeom>
          <a:solidFill>
            <a:srgbClr val="E5E5E5"/>
          </a:solidFill>
          <a:ln/>
        </p:spPr>
      </p:sp>
      <p:sp>
        <p:nvSpPr>
          <p:cNvPr id="6" name="Shape 3"/>
          <p:cNvSpPr/>
          <p:nvPr/>
        </p:nvSpPr>
        <p:spPr>
          <a:xfrm>
            <a:off x="6029371" y="3429000"/>
            <a:ext cx="133320" cy="152430"/>
          </a:xfrm>
          <a:prstGeom prst="rightArrow">
            <a:avLst/>
          </a:prstGeom>
          <a:solidFill>
            <a:srgbClr val="E5E5E5"/>
          </a:solidFill>
          <a:ln/>
        </p:spPr>
      </p:sp>
      <p:sp>
        <p:nvSpPr>
          <p:cNvPr id="7" name="Shape 4"/>
          <p:cNvSpPr/>
          <p:nvPr/>
        </p:nvSpPr>
        <p:spPr>
          <a:xfrm>
            <a:off x="8815365" y="3429000"/>
            <a:ext cx="133320" cy="152430"/>
          </a:xfrm>
          <a:prstGeom prst="rightArrow">
            <a:avLst/>
          </a:prstGeom>
          <a:solidFill>
            <a:srgbClr val="E5E5E5"/>
          </a:solidFill>
          <a:ln/>
        </p:spPr>
      </p:sp>
      <p:sp>
        <p:nvSpPr>
          <p:cNvPr id="8" name="Shape 5"/>
          <p:cNvSpPr/>
          <p:nvPr/>
        </p:nvSpPr>
        <p:spPr>
          <a:xfrm>
            <a:off x="609630" y="1771650"/>
            <a:ext cx="2614635" cy="3467130"/>
          </a:xfrm>
          <a:prstGeom prst="roundRect">
            <a:avLst>
              <a:gd name="adj" fmla="val 3644"/>
            </a:avLst>
          </a:prstGeom>
          <a:solidFill>
            <a:srgbClr val="E5E5E5"/>
          </a:solidFill>
          <a:ln w="19050">
            <a:solidFill>
              <a:srgbClr val="E5E5E5"/>
            </a:solidFill>
            <a:prstDash val="solid"/>
          </a:ln>
        </p:spPr>
      </p:sp>
      <p:sp>
        <p:nvSpPr>
          <p:cNvPr id="9" name="Shape 6"/>
          <p:cNvSpPr/>
          <p:nvPr/>
        </p:nvSpPr>
        <p:spPr>
          <a:xfrm>
            <a:off x="781080" y="2362170"/>
            <a:ext cx="361920" cy="361920"/>
          </a:xfrm>
          <a:prstGeom prst="ellipse">
            <a:avLst/>
          </a:prstGeom>
          <a:solidFill>
            <a:srgbClr val="2571FF"/>
          </a:solidFill>
          <a:ln/>
        </p:spPr>
      </p:sp>
      <p:sp>
        <p:nvSpPr>
          <p:cNvPr id="10" name="Text 7"/>
          <p:cNvSpPr/>
          <p:nvPr/>
        </p:nvSpPr>
        <p:spPr>
          <a:xfrm>
            <a:off x="781080" y="2362170"/>
            <a:ext cx="361920" cy="361920"/>
          </a:xfrm>
          <a:prstGeom prst="rect">
            <a:avLst/>
          </a:prstGeom>
          <a:noFill/>
          <a:ln/>
        </p:spPr>
        <p:txBody>
          <a:bodyPr wrap="none" lIns="0" tIns="0" rIns="0" bIns="0" rtlCol="0" anchor="ctr"/>
          <a:lstStyle/>
          <a:p>
            <a:pPr algn="ctr" indent="0" marL="0">
              <a:lnSpc>
                <a:spcPct val="100000"/>
              </a:lnSpc>
              <a:buNone/>
            </a:pPr>
            <a:r>
              <a:rPr lang="ja-JP" altLang="en-US" sz="1200" b="1" dirty="0">
                <a:solidFill>
                  <a:srgbClr val="FFFFFF"/>
                </a:solidFill>
                <a:latin typeface="Noto Sans JP" pitchFamily="34" charset="0"/>
                <a:ea typeface="Noto Sans JP" pitchFamily="34" charset="-122"/>
                <a:cs typeface="Noto Sans JP" pitchFamily="34" charset="-120"/>
              </a:rPr>
              <a:t>01</a:t>
            </a:r>
            <a:endParaRPr lang="ja-JP" sz="1200" dirty="0"/>
          </a:p>
        </p:txBody>
      </p:sp>
      <p:sp>
        <p:nvSpPr>
          <p:cNvPr id="11" name="sm:field:steps[0].heading"/>
          <p:cNvSpPr/>
          <p:nvPr/>
        </p:nvSpPr>
        <p:spPr>
          <a:xfrm>
            <a:off x="781080" y="2895630"/>
            <a:ext cx="2271735" cy="238110"/>
          </a:xfrm>
          <a:prstGeom prst="rect">
            <a:avLst/>
          </a:prstGeom>
          <a:noFill/>
          <a:ln/>
        </p:spPr>
        <p:txBody>
          <a:bodyPr wrap="square" lIns="0" tIns="0" rIns="0" bIns="0" rtlCol="0" anchor="b"/>
          <a:lstStyle/>
          <a:p>
            <a:pPr algn="l" indent="0" marL="0">
              <a:lnSpc>
                <a:spcPct val="125000"/>
              </a:lnSpc>
              <a:buNone/>
            </a:pPr>
            <a:r>
              <a:rPr lang="ja-JP" altLang="en-US" sz="1500" b="1" dirty="0">
                <a:solidFill>
                  <a:srgbClr val="1A1A1A"/>
                </a:solidFill>
                <a:latin typeface="Noto Sans JP" pitchFamily="34" charset="0"/>
                <a:ea typeface="Noto Sans JP" pitchFamily="34" charset="-122"/>
                <a:cs typeface="Noto Sans JP" pitchFamily="34" charset="-120"/>
              </a:rPr>
              <a:t>利用承認取得</a:t>
            </a:r>
            <a:endParaRPr lang="ja-JP" sz="1500" dirty="0"/>
          </a:p>
        </p:txBody>
      </p:sp>
      <p:sp>
        <p:nvSpPr>
          <p:cNvPr id="12" name="sm:field:steps[0].body"/>
          <p:cNvSpPr/>
          <p:nvPr/>
        </p:nvSpPr>
        <p:spPr>
          <a:xfrm>
            <a:off x="781080" y="3209910"/>
            <a:ext cx="2271735" cy="1143000"/>
          </a:xfrm>
          <a:prstGeom prst="rect">
            <a:avLst/>
          </a:prstGeom>
          <a:noFill/>
          <a:ln/>
        </p:spPr>
        <p:txBody>
          <a:bodyPr wrap="square" lIns="0" tIns="0" rIns="0" bIns="0" rtlCol="0" anchor="t"/>
          <a:lstStyle/>
          <a:p>
            <a:pPr algn="l" indent="0" marL="0">
              <a:lnSpc>
                <a:spcPct val="145000"/>
              </a:lnSpc>
              <a:buNone/>
            </a:pPr>
            <a:r>
              <a:rPr lang="ja-JP" altLang="en-US" sz="1200" dirty="0">
                <a:solidFill>
                  <a:srgbClr val="666666"/>
                </a:solidFill>
                <a:latin typeface="Noto Sans JP" pitchFamily="34" charset="0"/>
                <a:ea typeface="Noto Sans JP" pitchFamily="34" charset="-122"/>
                <a:cs typeface="Noto Sans JP" pitchFamily="34" charset="-120"/>
              </a:rPr>
              <a:t>本契約は未決定だが、法人としての試用にもチームプラン契約が必要なため、別途申し込みの承認を得る。AIへの代行依頼は行わない（A3, B4, C6）</a:t>
            </a:r>
            <a:endParaRPr lang="ja-JP" sz="1200" dirty="0"/>
          </a:p>
        </p:txBody>
      </p:sp>
      <p:sp>
        <p:nvSpPr>
          <p:cNvPr id="13" name="Shape 10"/>
          <p:cNvSpPr/>
          <p:nvPr/>
        </p:nvSpPr>
        <p:spPr>
          <a:xfrm>
            <a:off x="3395624" y="1771650"/>
            <a:ext cx="2614635" cy="3467130"/>
          </a:xfrm>
          <a:prstGeom prst="roundRect">
            <a:avLst>
              <a:gd name="adj" fmla="val 3644"/>
            </a:avLst>
          </a:prstGeom>
          <a:solidFill>
            <a:srgbClr val="E5E5E5"/>
          </a:solidFill>
          <a:ln w="19050">
            <a:solidFill>
              <a:srgbClr val="E5E5E5"/>
            </a:solidFill>
            <a:prstDash val="solid"/>
          </a:ln>
        </p:spPr>
      </p:sp>
      <p:sp>
        <p:nvSpPr>
          <p:cNvPr id="14" name="Shape 11"/>
          <p:cNvSpPr/>
          <p:nvPr/>
        </p:nvSpPr>
        <p:spPr>
          <a:xfrm>
            <a:off x="3567074" y="2362170"/>
            <a:ext cx="361920" cy="361920"/>
          </a:xfrm>
          <a:prstGeom prst="ellipse">
            <a:avLst/>
          </a:prstGeom>
          <a:solidFill>
            <a:srgbClr val="2571FF"/>
          </a:solidFill>
          <a:ln/>
        </p:spPr>
      </p:sp>
      <p:sp>
        <p:nvSpPr>
          <p:cNvPr id="15" name="Text 12"/>
          <p:cNvSpPr/>
          <p:nvPr/>
        </p:nvSpPr>
        <p:spPr>
          <a:xfrm>
            <a:off x="3567074" y="2362170"/>
            <a:ext cx="361920" cy="361920"/>
          </a:xfrm>
          <a:prstGeom prst="rect">
            <a:avLst/>
          </a:prstGeom>
          <a:noFill/>
          <a:ln/>
        </p:spPr>
        <p:txBody>
          <a:bodyPr wrap="none" lIns="0" tIns="0" rIns="0" bIns="0" rtlCol="0" anchor="ctr"/>
          <a:lstStyle/>
          <a:p>
            <a:pPr algn="ctr" indent="0" marL="0">
              <a:lnSpc>
                <a:spcPct val="100000"/>
              </a:lnSpc>
              <a:buNone/>
            </a:pPr>
            <a:r>
              <a:rPr lang="ja-JP" altLang="en-US" sz="1200" b="1" dirty="0">
                <a:solidFill>
                  <a:srgbClr val="FFFFFF"/>
                </a:solidFill>
                <a:latin typeface="Noto Sans JP" pitchFamily="34" charset="0"/>
                <a:ea typeface="Noto Sans JP" pitchFamily="34" charset="-122"/>
                <a:cs typeface="Noto Sans JP" pitchFamily="34" charset="-120"/>
              </a:rPr>
              <a:t>02</a:t>
            </a:r>
            <a:endParaRPr lang="ja-JP" sz="1200" dirty="0"/>
          </a:p>
        </p:txBody>
      </p:sp>
      <p:sp>
        <p:nvSpPr>
          <p:cNvPr id="16" name="sm:field:steps[1].heading"/>
          <p:cNvSpPr/>
          <p:nvPr/>
        </p:nvSpPr>
        <p:spPr>
          <a:xfrm>
            <a:off x="3567074" y="2895630"/>
            <a:ext cx="2271735" cy="238110"/>
          </a:xfrm>
          <a:prstGeom prst="rect">
            <a:avLst/>
          </a:prstGeom>
          <a:noFill/>
          <a:ln/>
        </p:spPr>
        <p:txBody>
          <a:bodyPr wrap="square" lIns="0" tIns="0" rIns="0" bIns="0" rtlCol="0" anchor="b"/>
          <a:lstStyle/>
          <a:p>
            <a:pPr algn="l" indent="0" marL="0">
              <a:lnSpc>
                <a:spcPct val="125000"/>
              </a:lnSpc>
              <a:buNone/>
            </a:pPr>
            <a:r>
              <a:rPr lang="ja-JP" altLang="en-US" sz="1500" b="1" dirty="0">
                <a:solidFill>
                  <a:srgbClr val="1A1A1A"/>
                </a:solidFill>
                <a:latin typeface="Noto Sans JP" pitchFamily="34" charset="0"/>
                <a:ea typeface="Noto Sans JP" pitchFamily="34" charset="-122"/>
                <a:cs typeface="Noto Sans JP" pitchFamily="34" charset="-120"/>
              </a:rPr>
              <a:t>試用環境構築</a:t>
            </a:r>
            <a:endParaRPr lang="ja-JP" sz="1500" dirty="0"/>
          </a:p>
        </p:txBody>
      </p:sp>
      <p:sp>
        <p:nvSpPr>
          <p:cNvPr id="17" name="sm:field:steps[1].body"/>
          <p:cNvSpPr/>
          <p:nvPr/>
        </p:nvSpPr>
        <p:spPr>
          <a:xfrm>
            <a:off x="3567074" y="3209910"/>
            <a:ext cx="2271735" cy="1143000"/>
          </a:xfrm>
          <a:prstGeom prst="rect">
            <a:avLst/>
          </a:prstGeom>
          <a:noFill/>
          <a:ln/>
        </p:spPr>
        <p:txBody>
          <a:bodyPr wrap="square" lIns="0" tIns="0" rIns="0" bIns="0" rtlCol="0" anchor="t"/>
          <a:lstStyle/>
          <a:p>
            <a:pPr algn="l" indent="0" marL="0">
              <a:lnSpc>
                <a:spcPct val="145000"/>
              </a:lnSpc>
              <a:buNone/>
            </a:pPr>
            <a:r>
              <a:rPr lang="ja-JP" altLang="en-US" sz="1200" dirty="0">
                <a:solidFill>
                  <a:srgbClr val="666666"/>
                </a:solidFill>
                <a:latin typeface="Noto Sans JP" pitchFamily="34" charset="0"/>
                <a:ea typeface="Noto Sans JP" pitchFamily="34" charset="-122"/>
                <a:cs typeface="Noto Sans JP" pitchFamily="34" charset="-120"/>
              </a:rPr>
              <a:t>9月8日の開始に向け、アオが用意した架空文書12件を投入し、実際の業務フローに沿ったPDF出力機能の動作確認を優先的に実施する（A4, A8）</a:t>
            </a:r>
            <a:endParaRPr lang="ja-JP" sz="1200" dirty="0"/>
          </a:p>
        </p:txBody>
      </p:sp>
      <p:sp>
        <p:nvSpPr>
          <p:cNvPr id="18" name="Shape 15"/>
          <p:cNvSpPr/>
          <p:nvPr/>
        </p:nvSpPr>
        <p:spPr>
          <a:xfrm>
            <a:off x="6181710" y="1771650"/>
            <a:ext cx="2614635" cy="3467130"/>
          </a:xfrm>
          <a:prstGeom prst="roundRect">
            <a:avLst>
              <a:gd name="adj" fmla="val 3644"/>
            </a:avLst>
          </a:prstGeom>
          <a:solidFill>
            <a:srgbClr val="E5E5E5"/>
          </a:solidFill>
          <a:ln w="19050">
            <a:solidFill>
              <a:srgbClr val="E5E5E5"/>
            </a:solidFill>
            <a:prstDash val="solid"/>
          </a:ln>
        </p:spPr>
      </p:sp>
      <p:sp>
        <p:nvSpPr>
          <p:cNvPr id="19" name="Shape 16"/>
          <p:cNvSpPr/>
          <p:nvPr/>
        </p:nvSpPr>
        <p:spPr>
          <a:xfrm>
            <a:off x="6353160" y="2362170"/>
            <a:ext cx="361920" cy="361920"/>
          </a:xfrm>
          <a:prstGeom prst="ellipse">
            <a:avLst/>
          </a:prstGeom>
          <a:solidFill>
            <a:srgbClr val="2571FF"/>
          </a:solidFill>
          <a:ln/>
        </p:spPr>
      </p:sp>
      <p:sp>
        <p:nvSpPr>
          <p:cNvPr id="20" name="Text 17"/>
          <p:cNvSpPr/>
          <p:nvPr/>
        </p:nvSpPr>
        <p:spPr>
          <a:xfrm>
            <a:off x="6353160" y="2362170"/>
            <a:ext cx="361920" cy="361920"/>
          </a:xfrm>
          <a:prstGeom prst="rect">
            <a:avLst/>
          </a:prstGeom>
          <a:noFill/>
          <a:ln/>
        </p:spPr>
        <p:txBody>
          <a:bodyPr wrap="none" lIns="0" tIns="0" rIns="0" bIns="0" rtlCol="0" anchor="ctr"/>
          <a:lstStyle/>
          <a:p>
            <a:pPr algn="ctr" indent="0" marL="0">
              <a:lnSpc>
                <a:spcPct val="100000"/>
              </a:lnSpc>
              <a:buNone/>
            </a:pPr>
            <a:r>
              <a:rPr lang="ja-JP" altLang="en-US" sz="1200" b="1" dirty="0">
                <a:solidFill>
                  <a:srgbClr val="FFFFFF"/>
                </a:solidFill>
                <a:latin typeface="Noto Sans JP" pitchFamily="34" charset="0"/>
                <a:ea typeface="Noto Sans JP" pitchFamily="34" charset="-122"/>
                <a:cs typeface="Noto Sans JP" pitchFamily="34" charset="-120"/>
              </a:rPr>
              <a:t>03</a:t>
            </a:r>
            <a:endParaRPr lang="ja-JP" sz="1200" dirty="0"/>
          </a:p>
        </p:txBody>
      </p:sp>
      <p:sp>
        <p:nvSpPr>
          <p:cNvPr id="21" name="sm:field:steps[2].heading"/>
          <p:cNvSpPr/>
          <p:nvPr/>
        </p:nvSpPr>
        <p:spPr>
          <a:xfrm>
            <a:off x="6353160" y="2895630"/>
            <a:ext cx="2271735" cy="238110"/>
          </a:xfrm>
          <a:prstGeom prst="rect">
            <a:avLst/>
          </a:prstGeom>
          <a:noFill/>
          <a:ln/>
        </p:spPr>
        <p:txBody>
          <a:bodyPr wrap="square" lIns="0" tIns="0" rIns="0" bIns="0" rtlCol="0" anchor="b"/>
          <a:lstStyle/>
          <a:p>
            <a:pPr algn="l" indent="0" marL="0">
              <a:lnSpc>
                <a:spcPct val="125000"/>
              </a:lnSpc>
              <a:buNone/>
            </a:pPr>
            <a:r>
              <a:rPr lang="ja-JP" altLang="en-US" sz="1500" b="1" dirty="0">
                <a:solidFill>
                  <a:srgbClr val="1A1A1A"/>
                </a:solidFill>
                <a:latin typeface="Noto Sans JP" pitchFamily="34" charset="0"/>
                <a:ea typeface="Noto Sans JP" pitchFamily="34" charset="-122"/>
                <a:cs typeface="Noto Sans JP" pitchFamily="34" charset="-120"/>
              </a:rPr>
              <a:t>不明事項確認</a:t>
            </a:r>
            <a:endParaRPr lang="ja-JP" sz="1500" dirty="0"/>
          </a:p>
        </p:txBody>
      </p:sp>
      <p:sp>
        <p:nvSpPr>
          <p:cNvPr id="22" name="sm:field:steps[2].body"/>
          <p:cNvSpPr/>
          <p:nvPr/>
        </p:nvSpPr>
        <p:spPr>
          <a:xfrm>
            <a:off x="6353160" y="3209910"/>
            <a:ext cx="2271735" cy="1143000"/>
          </a:xfrm>
          <a:prstGeom prst="rect">
            <a:avLst/>
          </a:prstGeom>
          <a:noFill/>
          <a:ln/>
        </p:spPr>
        <p:txBody>
          <a:bodyPr wrap="square" lIns="0" tIns="0" rIns="0" bIns="0" rtlCol="0" anchor="t"/>
          <a:lstStyle/>
          <a:p>
            <a:pPr algn="l" indent="0" marL="0">
              <a:lnSpc>
                <a:spcPct val="145000"/>
              </a:lnSpc>
              <a:buNone/>
            </a:pPr>
            <a:r>
              <a:rPr lang="ja-JP" altLang="en-US" sz="1200" dirty="0">
                <a:solidFill>
                  <a:srgbClr val="666666"/>
                </a:solidFill>
                <a:latin typeface="Noto Sans JP" pitchFamily="34" charset="0"/>
                <a:ea typeface="Noto Sans JP" pitchFamily="34" charset="-122"/>
                <a:cs typeface="Noto Sans JP" pitchFamily="34" charset="-120"/>
              </a:rPr>
              <a:t>本契約時の承認者および解約期限は資料に記載がないため「不明」として扱う。これらは試用期間中に並行して調査し、判断材料とする（C5）</a:t>
            </a:r>
            <a:endParaRPr lang="ja-JP" sz="1200" dirty="0"/>
          </a:p>
        </p:txBody>
      </p:sp>
      <p:sp>
        <p:nvSpPr>
          <p:cNvPr id="23" name="Shape 20"/>
          <p:cNvSpPr/>
          <p:nvPr/>
        </p:nvSpPr>
        <p:spPr>
          <a:xfrm>
            <a:off x="8967795" y="1771650"/>
            <a:ext cx="2614635" cy="3467130"/>
          </a:xfrm>
          <a:prstGeom prst="roundRect">
            <a:avLst>
              <a:gd name="adj" fmla="val 3644"/>
            </a:avLst>
          </a:prstGeom>
          <a:solidFill>
            <a:srgbClr val="E5E5E5"/>
          </a:solidFill>
          <a:ln w="19050">
            <a:solidFill>
              <a:srgbClr val="E5E5E5"/>
            </a:solidFill>
            <a:prstDash val="solid"/>
          </a:ln>
        </p:spPr>
      </p:sp>
      <p:sp>
        <p:nvSpPr>
          <p:cNvPr id="24" name="Shape 21"/>
          <p:cNvSpPr/>
          <p:nvPr/>
        </p:nvSpPr>
        <p:spPr>
          <a:xfrm>
            <a:off x="9139245" y="2362170"/>
            <a:ext cx="361920" cy="361920"/>
          </a:xfrm>
          <a:prstGeom prst="ellipse">
            <a:avLst/>
          </a:prstGeom>
          <a:solidFill>
            <a:srgbClr val="2571FF"/>
          </a:solidFill>
          <a:ln/>
        </p:spPr>
      </p:sp>
      <p:sp>
        <p:nvSpPr>
          <p:cNvPr id="25" name="Text 22"/>
          <p:cNvSpPr/>
          <p:nvPr/>
        </p:nvSpPr>
        <p:spPr>
          <a:xfrm>
            <a:off x="9139245" y="2362170"/>
            <a:ext cx="361920" cy="361920"/>
          </a:xfrm>
          <a:prstGeom prst="rect">
            <a:avLst/>
          </a:prstGeom>
          <a:noFill/>
          <a:ln/>
        </p:spPr>
        <p:txBody>
          <a:bodyPr wrap="none" lIns="0" tIns="0" rIns="0" bIns="0" rtlCol="0" anchor="ctr"/>
          <a:lstStyle/>
          <a:p>
            <a:pPr algn="ctr" indent="0" marL="0">
              <a:lnSpc>
                <a:spcPct val="100000"/>
              </a:lnSpc>
              <a:buNone/>
            </a:pPr>
            <a:r>
              <a:rPr lang="ja-JP" altLang="en-US" sz="1200" b="1" dirty="0">
                <a:solidFill>
                  <a:srgbClr val="FFFFFF"/>
                </a:solidFill>
                <a:latin typeface="Noto Sans JP" pitchFamily="34" charset="0"/>
                <a:ea typeface="Noto Sans JP" pitchFamily="34" charset="-122"/>
                <a:cs typeface="Noto Sans JP" pitchFamily="34" charset="-120"/>
              </a:rPr>
              <a:t>04</a:t>
            </a:r>
            <a:endParaRPr lang="ja-JP" sz="1200" dirty="0"/>
          </a:p>
        </p:txBody>
      </p:sp>
      <p:sp>
        <p:nvSpPr>
          <p:cNvPr id="26" name="sm:field:steps[3].heading"/>
          <p:cNvSpPr/>
          <p:nvPr/>
        </p:nvSpPr>
        <p:spPr>
          <a:xfrm>
            <a:off x="9139245" y="2895630"/>
            <a:ext cx="2271735" cy="238110"/>
          </a:xfrm>
          <a:prstGeom prst="rect">
            <a:avLst/>
          </a:prstGeom>
          <a:noFill/>
          <a:ln/>
        </p:spPr>
        <p:txBody>
          <a:bodyPr wrap="square" lIns="0" tIns="0" rIns="0" bIns="0" rtlCol="0" anchor="b"/>
          <a:lstStyle/>
          <a:p>
            <a:pPr algn="l" indent="0" marL="0">
              <a:lnSpc>
                <a:spcPct val="125000"/>
              </a:lnSpc>
              <a:buNone/>
            </a:pPr>
            <a:r>
              <a:rPr lang="ja-JP" altLang="en-US" sz="1500" b="1" dirty="0">
                <a:solidFill>
                  <a:srgbClr val="1A1A1A"/>
                </a:solidFill>
                <a:latin typeface="Noto Sans JP" pitchFamily="34" charset="0"/>
                <a:ea typeface="Noto Sans JP" pitchFamily="34" charset="-122"/>
                <a:cs typeface="Noto Sans JP" pitchFamily="34" charset="-120"/>
              </a:rPr>
              <a:t>最終判断報告</a:t>
            </a:r>
            <a:endParaRPr lang="ja-JP" sz="1500" dirty="0"/>
          </a:p>
        </p:txBody>
      </p:sp>
      <p:sp>
        <p:nvSpPr>
          <p:cNvPr id="27" name="sm:field:steps[3].body"/>
          <p:cNvSpPr/>
          <p:nvPr/>
        </p:nvSpPr>
        <p:spPr>
          <a:xfrm>
            <a:off x="9139245" y="3209910"/>
            <a:ext cx="2271735" cy="1143000"/>
          </a:xfrm>
          <a:prstGeom prst="rect">
            <a:avLst/>
          </a:prstGeom>
          <a:noFill/>
          <a:ln/>
        </p:spPr>
        <p:txBody>
          <a:bodyPr wrap="square" lIns="0" tIns="0" rIns="0" bIns="0" rtlCol="0" anchor="t"/>
          <a:lstStyle/>
          <a:p>
            <a:pPr algn="l" indent="0" marL="0">
              <a:lnSpc>
                <a:spcPct val="145000"/>
              </a:lnSpc>
              <a:buNone/>
            </a:pPr>
            <a:r>
              <a:rPr lang="ja-JP" altLang="en-US" sz="1200" dirty="0">
                <a:solidFill>
                  <a:srgbClr val="666666"/>
                </a:solidFill>
                <a:latin typeface="Noto Sans JP" pitchFamily="34" charset="0"/>
                <a:ea typeface="Noto Sans JP" pitchFamily="34" charset="-122"/>
                <a:cs typeface="Noto Sans JP" pitchFamily="34" charset="-120"/>
              </a:rPr>
              <a:t>9月14日に試用を終了し、翌15日までにキイが結果を報告する。自動的な有料移行はないが、予算内での本契約可否を最終検討する（A5, B6）</a:t>
            </a:r>
            <a:endParaRPr lang="ja-JP" sz="1200" dirty="0"/>
          </a:p>
        </p:txBody>
      </p:sp>
      <p:sp>
        <p:nvSpPr>
          <p:cNvPr id="28" name="Shape 25"/>
          <p:cNvSpPr/>
          <p:nvPr/>
        </p:nvSpPr>
        <p:spPr>
          <a:xfrm>
            <a:off x="609630" y="5410230"/>
            <a:ext cx="76170" cy="628650"/>
          </a:xfrm>
          <a:prstGeom prst="rect">
            <a:avLst/>
          </a:prstGeom>
          <a:solidFill>
            <a:srgbClr val="2571FF"/>
          </a:solidFill>
          <a:ln/>
        </p:spPr>
      </p:sp>
      <p:sp>
        <p:nvSpPr>
          <p:cNvPr id="29" name="Text 26"/>
          <p:cNvSpPr/>
          <p:nvPr/>
        </p:nvSpPr>
        <p:spPr>
          <a:xfrm>
            <a:off x="838230" y="5410230"/>
            <a:ext cx="876270" cy="628650"/>
          </a:xfrm>
          <a:prstGeom prst="rect">
            <a:avLst/>
          </a:prstGeom>
          <a:noFill/>
          <a:ln/>
        </p:spPr>
        <p:txBody>
          <a:bodyPr wrap="square" lIns="0" tIns="0" rIns="0" bIns="0" rtlCol="0" anchor="ctr"/>
          <a:lstStyle/>
          <a:p>
            <a:pPr algn="l" indent="0" marL="0">
              <a:lnSpc>
                <a:spcPct val="100000"/>
              </a:lnSpc>
              <a:buNone/>
            </a:pPr>
            <a:r>
              <a:rPr lang="ja-JP" altLang="en-US" sz="1050" b="1" dirty="0">
                <a:solidFill>
                  <a:srgbClr val="2571FF"/>
                </a:solidFill>
                <a:latin typeface="Noto Sans JP" pitchFamily="34" charset="0"/>
                <a:ea typeface="Noto Sans JP" pitchFamily="34" charset="-122"/>
                <a:cs typeface="Noto Sans JP" pitchFamily="34" charset="-120"/>
              </a:rPr>
              <a:t>OUTCOME</a:t>
            </a:r>
            <a:endParaRPr lang="ja-JP" sz="1050" dirty="0"/>
          </a:p>
        </p:txBody>
      </p:sp>
      <p:sp>
        <p:nvSpPr>
          <p:cNvPr id="30" name="sm:field:outcome"/>
          <p:cNvSpPr/>
          <p:nvPr/>
        </p:nvSpPr>
        <p:spPr>
          <a:xfrm>
            <a:off x="1790670" y="5410230"/>
            <a:ext cx="9791670" cy="628650"/>
          </a:xfrm>
          <a:prstGeom prst="rect">
            <a:avLst/>
          </a:prstGeom>
          <a:noFill/>
          <a:ln/>
        </p:spPr>
        <p:txBody>
          <a:bodyPr wrap="square" lIns="0" tIns="0" rIns="0" bIns="0" rtlCol="0" anchor="ctr"/>
          <a:lstStyle/>
          <a:p>
            <a:pPr algn="l" indent="0" marL="0">
              <a:lnSpc>
                <a:spcPct val="130000"/>
              </a:lnSpc>
              <a:buNone/>
            </a:pPr>
            <a:r>
              <a:rPr lang="ja-JP" altLang="en-US" sz="1500" b="1" dirty="0">
                <a:solidFill>
                  <a:srgbClr val="1A1A1A"/>
                </a:solidFill>
                <a:latin typeface="Noto Sans JP" pitchFamily="34" charset="0"/>
                <a:ea typeface="Noto Sans JP" pitchFamily="34" charset="-122"/>
                <a:cs typeface="Noto Sans JP" pitchFamily="34" charset="-120"/>
              </a:rPr>
              <a:t>2026年9月15日の報告をもって、本契約への移行可否を決定する</a:t>
            </a:r>
            <a:endParaRPr lang="ja-JP" sz="1500" dirty="0"/>
          </a:p>
        </p:txBody>
      </p:sp>
      <p:sp>
        <p:nvSpPr>
          <p:cNvPr id="31" name="sm:field:note"/>
          <p:cNvSpPr/>
          <p:nvPr/>
        </p:nvSpPr>
        <p:spPr>
          <a:xfrm>
            <a:off x="609630" y="6115050"/>
            <a:ext cx="10972800" cy="171450"/>
          </a:xfrm>
          <a:prstGeom prst="rect">
            <a:avLst/>
          </a:prstGeom>
          <a:noFill/>
          <a:ln/>
        </p:spPr>
        <p:txBody>
          <a:bodyPr wrap="square" lIns="0" tIns="0" rIns="0" bIns="0" rtlCol="0" anchor="t"/>
          <a:lstStyle/>
          <a:p>
            <a:pPr algn="r" indent="0" marL="0">
              <a:lnSpc>
                <a:spcPct val="100000"/>
              </a:lnSpc>
              <a:buNone/>
            </a:pPr>
            <a:r>
              <a:rPr lang="ja-JP" altLang="en-US" sz="975" dirty="0">
                <a:solidFill>
                  <a:srgbClr val="666666"/>
                </a:solidFill>
                <a:latin typeface="Noto Sans JP" pitchFamily="34" charset="0"/>
                <a:ea typeface="Noto Sans JP" pitchFamily="34" charset="-122"/>
                <a:cs typeface="Noto Sans JP" pitchFamily="34" charset="-120"/>
              </a:rPr>
              <a:t>PDF出力可否および本契約承認者は現時点で不明（A8, C5）</a:t>
            </a:r>
            <a:endParaRPr lang="ja-JP" sz="975" dirty="0"/>
          </a:p>
        </p:txBody>
      </p:sp>
      <p:sp>
        <p:nvSpPr>
          <p:cNvPr id="32" name="Text 29"/>
          <p:cNvSpPr/>
          <p:nvPr/>
        </p:nvSpPr>
        <p:spPr>
          <a:xfrm>
            <a:off x="609630" y="6534120"/>
            <a:ext cx="9829800" cy="152430"/>
          </a:xfrm>
          <a:prstGeom prst="rect">
            <a:avLst/>
          </a:prstGeom>
          <a:noFill/>
          <a:ln/>
        </p:spPr>
        <p:txBody>
          <a:bodyPr wrap="square" lIns="0" tIns="0" rIns="0" bIns="0" rtlCol="0" anchor="t"/>
          <a:lstStyle/>
          <a:p>
            <a:pPr algn="l" indent="0" marL="0">
              <a:lnSpc>
                <a:spcPct val="100000"/>
              </a:lnSpc>
              <a:buNone/>
            </a:pPr>
            <a:r>
              <a:rPr lang="ja-JP" altLang="en-US" sz="825" dirty="0">
                <a:solidFill>
                  <a:srgbClr val="666666"/>
                </a:solidFill>
                <a:latin typeface="Noto Sans JP" pitchFamily="34" charset="0"/>
                <a:ea typeface="Noto Sans JP" pitchFamily="34" charset="-122"/>
                <a:cs typeface="Noto Sans JP" pitchFamily="34" charset="-120"/>
              </a:rPr>
              <a:t>ミドリボックス試用計画と導入要件の検証</a:t>
            </a:r>
            <a:endParaRPr lang="ja-JP" sz="825" dirty="0"/>
          </a:p>
        </p:txBody>
      </p:sp>
      <p:sp>
        <p:nvSpPr>
          <p:cNvPr id="33" name="Text 30"/>
          <p:cNvSpPr/>
          <p:nvPr/>
        </p:nvSpPr>
        <p:spPr>
          <a:xfrm>
            <a:off x="10820370" y="6534120"/>
            <a:ext cx="761970" cy="152430"/>
          </a:xfrm>
          <a:prstGeom prst="rect">
            <a:avLst/>
          </a:prstGeom>
          <a:noFill/>
          <a:ln/>
        </p:spPr>
        <p:txBody>
          <a:bodyPr wrap="square" lIns="0" tIns="0" rIns="0" bIns="0" rtlCol="0" anchor="t"/>
          <a:lstStyle/>
          <a:p>
            <a:pPr algn="r" indent="0" marL="0">
              <a:lnSpc>
                <a:spcPct val="100000"/>
              </a:lnSpc>
              <a:buNone/>
            </a:pPr>
            <a:r>
              <a:rPr lang="ja-JP" altLang="en-US" sz="825" dirty="0">
                <a:solidFill>
                  <a:srgbClr val="666666"/>
                </a:solidFill>
                <a:latin typeface="Noto Sans JP" pitchFamily="34" charset="0"/>
                <a:ea typeface="Noto Sans JP" pitchFamily="34" charset="-122"/>
                <a:cs typeface="Noto Sans JP" pitchFamily="34" charset="-120"/>
              </a:rPr>
              <a:t>5 / 5</a:t>
            </a:r>
            <a:endParaRPr lang="ja-JP" sz="825" dirty="0"/>
          </a:p>
        </p:txBody>
      </p:sp>
      <p:sp>
        <p:nvSpPr>
          <p:cNvPr id="34" name="Rectangle 33"/>
          <p:cNvSpPr/>
          <p:nvPr/>
        </p:nvSpPr>
        <p:spPr>
          <a:xfrm>
            <a:off x="0" y="6858000"/>
            <a:ext cx="12191997" cy="1755646"/>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5" name="Picture 34" descr="watermark.png"/>
          <p:cNvPicPr>
            <a:picLocks noChangeAspect="1"/>
          </p:cNvPicPr>
          <p:nvPr/>
        </p:nvPicPr>
        <p:blipFill>
          <a:blip r:embed="rId4"/>
          <a:stretch>
            <a:fillRect/>
          </a:stretch>
        </p:blipFill>
        <p:spPr>
          <a:xfrm>
            <a:off x="6876288" y="7296911"/>
            <a:ext cx="4876798" cy="877823"/>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5</Slides>
  <Notes>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vt:i4>
      </vt:variant>
    </vt:vector>
  </HeadingPairs>
  <TitlesOfParts>
    <vt:vector size="8" baseType="lpstr">
      <vt:lpstr>Arial</vt:lpstr>
      <vt:lpstr>Calibri</vt:lpstr>
      <vt:lpstr>Office Theme</vt:lpstr>
      <vt:lpstr>Slide 1</vt:lpstr>
      <vt:lpstr>Slide 2</vt:lpstr>
      <vt:lpstr>Slide 3</vt:lpstr>
      <vt:lpstr>Slide 4</vt:lpstr>
      <vt:lpstr>Slide 5</vt:lpstr>
    </vt:vector>
  </TitlesOfParts>
  <Company>slidemaker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ミドリボックス試用計画と導入要件の検証</dc:title>
  <dc:subject>PptxGenJS Presentation</dc:subject>
  <dc:creator>slidemaker</dc:creator>
  <cp:lastModifiedBy>slidemaker</cp:lastModifiedBy>
  <cp:revision>1</cp:revision>
  <dcterms:created xsi:type="dcterms:W3CDTF">2026-09-07T10:06:43Z</dcterms:created>
  <dcterms:modified xsi:type="dcterms:W3CDTF">2026-09-07T10:06:43Z</dcterms:modified>
</cp:coreProperties>
</file>